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66"/>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50" autoAdjust="0"/>
    <p:restoredTop sz="94660"/>
  </p:normalViewPr>
  <p:slideViewPr>
    <p:cSldViewPr>
      <p:cViewPr varScale="1">
        <p:scale>
          <a:sx n="73" d="100"/>
          <a:sy n="73" d="100"/>
        </p:scale>
        <p:origin x="-111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7" name="Trójkąt równoramienny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ytuł 7"/>
          <p:cNvSpPr>
            <a:spLocks noGrp="1"/>
          </p:cNvSpPr>
          <p:nvPr>
            <p:ph type="ctrTitle"/>
          </p:nvPr>
        </p:nvSpPr>
        <p:spPr>
          <a:xfrm>
            <a:off x="540544" y="776288"/>
            <a:ext cx="8062912" cy="1470025"/>
          </a:xfrm>
        </p:spPr>
        <p:txBody>
          <a:bodyPr anchor="b">
            <a:normAutofit/>
          </a:bodyPr>
          <a:lstStyle>
            <a:lvl1pPr algn="r">
              <a:defRPr sz="4400"/>
            </a:lvl1pPr>
          </a:lstStyle>
          <a:p>
            <a:r>
              <a:rPr kumimoji="0" lang="pl-PL" smtClean="0"/>
              <a:t>Kliknij, aby edytować styl</a:t>
            </a:r>
            <a:endParaRPr kumimoji="0" lang="en-US"/>
          </a:p>
        </p:txBody>
      </p:sp>
      <p:sp>
        <p:nvSpPr>
          <p:cNvPr id="9" name="Podtytuł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28" name="Symbol zastępczy daty 27"/>
          <p:cNvSpPr>
            <a:spLocks noGrp="1"/>
          </p:cNvSpPr>
          <p:nvPr>
            <p:ph type="dt" sz="half" idx="10"/>
          </p:nvPr>
        </p:nvSpPr>
        <p:spPr>
          <a:xfrm>
            <a:off x="1371600" y="6012656"/>
            <a:ext cx="5791200" cy="365125"/>
          </a:xfrm>
        </p:spPr>
        <p:txBody>
          <a:bodyPr tIns="0" bIns="0" anchor="t"/>
          <a:lstStyle>
            <a:lvl1pPr algn="r">
              <a:defRPr sz="1000"/>
            </a:lvl1pPr>
          </a:lstStyle>
          <a:p>
            <a:fld id="{1550C9E2-5B14-470C-AA67-6672A1BB6F8A}" type="datetimeFigureOut">
              <a:rPr lang="pl-PL" smtClean="0"/>
              <a:t>2012-01-09</a:t>
            </a:fld>
            <a:endParaRPr lang="pl-PL"/>
          </a:p>
        </p:txBody>
      </p:sp>
      <p:sp>
        <p:nvSpPr>
          <p:cNvPr id="17" name="Symbol zastępczy stopki 16"/>
          <p:cNvSpPr>
            <a:spLocks noGrp="1"/>
          </p:cNvSpPr>
          <p:nvPr>
            <p:ph type="ftr" sz="quarter" idx="11"/>
          </p:nvPr>
        </p:nvSpPr>
        <p:spPr>
          <a:xfrm>
            <a:off x="1371600" y="5650704"/>
            <a:ext cx="5791200" cy="365125"/>
          </a:xfrm>
        </p:spPr>
        <p:txBody>
          <a:bodyPr tIns="0" bIns="0" anchor="b"/>
          <a:lstStyle>
            <a:lvl1pPr algn="r">
              <a:defRPr sz="1100"/>
            </a:lvl1pPr>
          </a:lstStyle>
          <a:p>
            <a:endParaRPr lang="pl-PL"/>
          </a:p>
        </p:txBody>
      </p:sp>
      <p:sp>
        <p:nvSpPr>
          <p:cNvPr id="29" name="Symbol zastępczy numeru slajdu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F4758C74-68C5-4601-83AE-40708AD67BE1}"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1550C9E2-5B14-470C-AA67-6672A1BB6F8A}" type="datetimeFigureOut">
              <a:rPr lang="pl-PL" smtClean="0"/>
              <a:t>2012-01-09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4758C74-68C5-4601-83AE-40708AD67BE1}"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781800" y="381000"/>
            <a:ext cx="1905000" cy="5486400"/>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381000"/>
            <a:ext cx="6248400" cy="5486400"/>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1550C9E2-5B14-470C-AA67-6672A1BB6F8A}" type="datetimeFigureOut">
              <a:rPr lang="pl-PL" smtClean="0"/>
              <a:t>2012-01-09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4758C74-68C5-4601-83AE-40708AD67BE1}"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457200" y="267494"/>
            <a:ext cx="8229600" cy="1399032"/>
          </a:xfrm>
        </p:spPr>
        <p:txBody>
          <a:bodyPr/>
          <a:lstStyle/>
          <a:p>
            <a:r>
              <a:rPr kumimoji="0" lang="pl-PL" smtClean="0"/>
              <a:t>Kliknij, aby edytować styl</a:t>
            </a:r>
            <a:endParaRPr kumimoji="0" lang="en-US"/>
          </a:p>
        </p:txBody>
      </p:sp>
      <p:sp>
        <p:nvSpPr>
          <p:cNvPr id="3" name="Symbol zastępczy zawartości 2"/>
          <p:cNvSpPr>
            <a:spLocks noGrp="1"/>
          </p:cNvSpPr>
          <p:nvPr>
            <p:ph idx="1"/>
          </p:nvPr>
        </p:nvSpPr>
        <p:spPr>
          <a:xfrm>
            <a:off x="457200" y="1882808"/>
            <a:ext cx="8229600"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a:xfrm>
            <a:off x="4791456" y="6480048"/>
            <a:ext cx="2133600" cy="301752"/>
          </a:xfrm>
        </p:spPr>
        <p:txBody>
          <a:bodyPr/>
          <a:lstStyle/>
          <a:p>
            <a:fld id="{1550C9E2-5B14-470C-AA67-6672A1BB6F8A}" type="datetimeFigureOut">
              <a:rPr lang="pl-PL" smtClean="0"/>
              <a:t>2012-01-09</a:t>
            </a:fld>
            <a:endParaRPr lang="pl-PL"/>
          </a:p>
        </p:txBody>
      </p:sp>
      <p:sp>
        <p:nvSpPr>
          <p:cNvPr id="5" name="Symbol zastępczy stopki 4"/>
          <p:cNvSpPr>
            <a:spLocks noGrp="1"/>
          </p:cNvSpPr>
          <p:nvPr>
            <p:ph type="ftr" sz="quarter" idx="11"/>
          </p:nvPr>
        </p:nvSpPr>
        <p:spPr>
          <a:xfrm>
            <a:off x="457200" y="6480969"/>
            <a:ext cx="4260056" cy="300831"/>
          </a:xfrm>
        </p:spPr>
        <p:txBody>
          <a:bodyPr/>
          <a:lstStyle/>
          <a:p>
            <a:endParaRPr lang="pl-PL"/>
          </a:p>
        </p:txBody>
      </p:sp>
      <p:sp>
        <p:nvSpPr>
          <p:cNvPr id="6" name="Symbol zastępczy numeru slajdu 5"/>
          <p:cNvSpPr>
            <a:spLocks noGrp="1"/>
          </p:cNvSpPr>
          <p:nvPr>
            <p:ph type="sldNum" sz="quarter" idx="12"/>
          </p:nvPr>
        </p:nvSpPr>
        <p:spPr/>
        <p:txBody>
          <a:bodyPr/>
          <a:lstStyle/>
          <a:p>
            <a:fld id="{F4758C74-68C5-4601-83AE-40708AD67BE1}"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2">
        <a:schemeClr val="bg1"/>
      </p:bgRef>
    </p:bg>
    <p:spTree>
      <p:nvGrpSpPr>
        <p:cNvPr id="1" name=""/>
        <p:cNvGrpSpPr/>
        <p:nvPr/>
      </p:nvGrpSpPr>
      <p:grpSpPr>
        <a:xfrm>
          <a:off x="0" y="0"/>
          <a:ext cx="0" cy="0"/>
          <a:chOff x="0" y="0"/>
          <a:chExt cx="0" cy="0"/>
        </a:xfrm>
      </p:grpSpPr>
      <p:sp>
        <p:nvSpPr>
          <p:cNvPr id="9" name="Trójkąt prostokątny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Trójkąt równoramienny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Symbol zastępczy daty 3"/>
          <p:cNvSpPr>
            <a:spLocks noGrp="1"/>
          </p:cNvSpPr>
          <p:nvPr>
            <p:ph type="dt" sz="half" idx="10"/>
          </p:nvPr>
        </p:nvSpPr>
        <p:spPr>
          <a:xfrm>
            <a:off x="6955632" y="6477000"/>
            <a:ext cx="2133600" cy="304800"/>
          </a:xfrm>
        </p:spPr>
        <p:txBody>
          <a:bodyPr/>
          <a:lstStyle/>
          <a:p>
            <a:fld id="{1550C9E2-5B14-470C-AA67-6672A1BB6F8A}" type="datetimeFigureOut">
              <a:rPr lang="pl-PL" smtClean="0"/>
              <a:t>2012-01-09</a:t>
            </a:fld>
            <a:endParaRPr lang="pl-PL"/>
          </a:p>
        </p:txBody>
      </p:sp>
      <p:sp>
        <p:nvSpPr>
          <p:cNvPr id="5" name="Symbol zastępczy stopki 4"/>
          <p:cNvSpPr>
            <a:spLocks noGrp="1"/>
          </p:cNvSpPr>
          <p:nvPr>
            <p:ph type="ftr" sz="quarter" idx="11"/>
          </p:nvPr>
        </p:nvSpPr>
        <p:spPr>
          <a:xfrm>
            <a:off x="2619376" y="6480969"/>
            <a:ext cx="4260056" cy="300831"/>
          </a:xfrm>
        </p:spPr>
        <p:txBody>
          <a:bodyPr/>
          <a:lstStyle/>
          <a:p>
            <a:endParaRPr lang="pl-PL"/>
          </a:p>
        </p:txBody>
      </p:sp>
      <p:sp>
        <p:nvSpPr>
          <p:cNvPr id="6" name="Symbol zastępczy numeru slajdu 5"/>
          <p:cNvSpPr>
            <a:spLocks noGrp="1"/>
          </p:cNvSpPr>
          <p:nvPr>
            <p:ph type="sldNum" sz="quarter" idx="12"/>
          </p:nvPr>
        </p:nvSpPr>
        <p:spPr>
          <a:xfrm>
            <a:off x="8451056" y="809624"/>
            <a:ext cx="502920" cy="300831"/>
          </a:xfrm>
        </p:spPr>
        <p:txBody>
          <a:bodyPr/>
          <a:lstStyle/>
          <a:p>
            <a:fld id="{F4758C74-68C5-4601-83AE-40708AD67BE1}" type="slidenum">
              <a:rPr lang="pl-PL" smtClean="0"/>
              <a:t>‹#›</a:t>
            </a:fld>
            <a:endParaRPr lang="pl-PL"/>
          </a:p>
        </p:txBody>
      </p:sp>
      <p:cxnSp>
        <p:nvCxnSpPr>
          <p:cNvPr id="11" name="Łącznik prosty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Łącznik prosty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ytuł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marL="0" algn="l">
              <a:defRPr/>
            </a:lvl1pPr>
          </a:lstStyle>
          <a:p>
            <a:r>
              <a:rPr kumimoji="0" lang="pl-PL" smtClean="0"/>
              <a:t>Kliknij, aby edytować styl</a:t>
            </a:r>
            <a:endParaRPr kumimoji="0" lang="en-US"/>
          </a:p>
        </p:txBody>
      </p:sp>
      <p:sp>
        <p:nvSpPr>
          <p:cNvPr id="3" name="Symbol zastępczy zawartości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a:xfrm>
            <a:off x="4791456" y="6480969"/>
            <a:ext cx="2133600" cy="301752"/>
          </a:xfrm>
        </p:spPr>
        <p:txBody>
          <a:bodyPr/>
          <a:lstStyle/>
          <a:p>
            <a:fld id="{1550C9E2-5B14-470C-AA67-6672A1BB6F8A}" type="datetimeFigureOut">
              <a:rPr lang="pl-PL" smtClean="0"/>
              <a:t>2012-01-09</a:t>
            </a:fld>
            <a:endParaRPr lang="pl-PL"/>
          </a:p>
        </p:txBody>
      </p:sp>
      <p:sp>
        <p:nvSpPr>
          <p:cNvPr id="6" name="Symbol zastępczy stopki 5"/>
          <p:cNvSpPr>
            <a:spLocks noGrp="1"/>
          </p:cNvSpPr>
          <p:nvPr>
            <p:ph type="ftr" sz="quarter" idx="11"/>
          </p:nvPr>
        </p:nvSpPr>
        <p:spPr>
          <a:xfrm>
            <a:off x="457200" y="6480969"/>
            <a:ext cx="4260056" cy="301752"/>
          </a:xfrm>
        </p:spPr>
        <p:txBody>
          <a:bodyPr/>
          <a:lstStyle/>
          <a:p>
            <a:endParaRPr lang="pl-PL"/>
          </a:p>
        </p:txBody>
      </p:sp>
      <p:sp>
        <p:nvSpPr>
          <p:cNvPr id="7" name="Symbol zastępczy numeru slajdu 6"/>
          <p:cNvSpPr>
            <a:spLocks noGrp="1"/>
          </p:cNvSpPr>
          <p:nvPr>
            <p:ph type="sldNum" sz="quarter" idx="12"/>
          </p:nvPr>
        </p:nvSpPr>
        <p:spPr>
          <a:xfrm>
            <a:off x="7589520" y="6480969"/>
            <a:ext cx="502920" cy="301752"/>
          </a:xfrm>
        </p:spPr>
        <p:txBody>
          <a:bodyPr/>
          <a:lstStyle/>
          <a:p>
            <a:fld id="{F4758C74-68C5-4601-83AE-40708AD67BE1}"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Ref idx="1002">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a:xfrm>
            <a:off x="4791456" y="6480969"/>
            <a:ext cx="2130552" cy="301752"/>
          </a:xfrm>
        </p:spPr>
        <p:txBody>
          <a:bodyPr/>
          <a:lstStyle/>
          <a:p>
            <a:fld id="{1550C9E2-5B14-470C-AA67-6672A1BB6F8A}" type="datetimeFigureOut">
              <a:rPr lang="pl-PL" smtClean="0"/>
              <a:t>2012-01-09</a:t>
            </a:fld>
            <a:endParaRPr lang="pl-PL"/>
          </a:p>
        </p:txBody>
      </p:sp>
      <p:sp>
        <p:nvSpPr>
          <p:cNvPr id="8" name="Symbol zastępczy stopki 7"/>
          <p:cNvSpPr>
            <a:spLocks noGrp="1"/>
          </p:cNvSpPr>
          <p:nvPr>
            <p:ph type="ftr" sz="quarter" idx="11"/>
          </p:nvPr>
        </p:nvSpPr>
        <p:spPr>
          <a:xfrm>
            <a:off x="457200" y="6480969"/>
            <a:ext cx="4261104" cy="301752"/>
          </a:xfrm>
        </p:spPr>
        <p:txBody>
          <a:bodyPr/>
          <a:lstStyle/>
          <a:p>
            <a:endParaRPr lang="pl-PL"/>
          </a:p>
        </p:txBody>
      </p:sp>
      <p:sp>
        <p:nvSpPr>
          <p:cNvPr id="9" name="Symbol zastępczy numeru slajdu 8"/>
          <p:cNvSpPr>
            <a:spLocks noGrp="1"/>
          </p:cNvSpPr>
          <p:nvPr>
            <p:ph type="sldNum" sz="quarter" idx="12"/>
          </p:nvPr>
        </p:nvSpPr>
        <p:spPr>
          <a:xfrm>
            <a:off x="7589520" y="6483096"/>
            <a:ext cx="502920" cy="301752"/>
          </a:xfrm>
        </p:spPr>
        <p:txBody>
          <a:bodyPr/>
          <a:lstStyle>
            <a:lvl1pPr algn="ctr">
              <a:defRPr/>
            </a:lvl1pPr>
          </a:lstStyle>
          <a:p>
            <a:fld id="{F4758C74-68C5-4601-83AE-40708AD67BE1}" type="slidenum">
              <a:rPr lang="pl-PL" smtClean="0"/>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b="0"/>
            </a:lvl1pPr>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p>
            <a:fld id="{1550C9E2-5B14-470C-AA67-6672A1BB6F8A}" type="datetimeFigureOut">
              <a:rPr lang="pl-PL" smtClean="0"/>
              <a:t>2012-01-09</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F4758C74-68C5-4601-83AE-40708AD67BE1}"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a:xfrm>
            <a:off x="4791456" y="6480969"/>
            <a:ext cx="2133600" cy="301752"/>
          </a:xfrm>
        </p:spPr>
        <p:txBody>
          <a:bodyPr/>
          <a:lstStyle/>
          <a:p>
            <a:fld id="{1550C9E2-5B14-470C-AA67-6672A1BB6F8A}" type="datetimeFigureOut">
              <a:rPr lang="pl-PL" smtClean="0"/>
              <a:t>2012-01-09</a:t>
            </a:fld>
            <a:endParaRPr lang="pl-PL"/>
          </a:p>
        </p:txBody>
      </p:sp>
      <p:sp>
        <p:nvSpPr>
          <p:cNvPr id="3" name="Symbol zastępczy stopki 2"/>
          <p:cNvSpPr>
            <a:spLocks noGrp="1"/>
          </p:cNvSpPr>
          <p:nvPr>
            <p:ph type="ftr" sz="quarter" idx="11"/>
          </p:nvPr>
        </p:nvSpPr>
        <p:spPr>
          <a:xfrm>
            <a:off x="457200" y="6481890"/>
            <a:ext cx="4260056" cy="300831"/>
          </a:xfrm>
        </p:spPr>
        <p:txBody>
          <a:bodyPr/>
          <a:lstStyle/>
          <a:p>
            <a:endParaRPr lang="pl-PL"/>
          </a:p>
        </p:txBody>
      </p:sp>
      <p:sp>
        <p:nvSpPr>
          <p:cNvPr id="4" name="Symbol zastępczy numeru slajdu 3"/>
          <p:cNvSpPr>
            <a:spLocks noGrp="1"/>
          </p:cNvSpPr>
          <p:nvPr>
            <p:ph type="sldNum" sz="quarter" idx="12"/>
          </p:nvPr>
        </p:nvSpPr>
        <p:spPr>
          <a:xfrm>
            <a:off x="7589520" y="6480969"/>
            <a:ext cx="502920" cy="301752"/>
          </a:xfrm>
        </p:spPr>
        <p:txBody>
          <a:bodyPr/>
          <a:lstStyle/>
          <a:p>
            <a:fld id="{F4758C74-68C5-4601-83AE-40708AD67BE1}"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2">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pl-PL" smtClean="0"/>
              <a:t>Kliknij, aby edytować styl</a:t>
            </a:r>
            <a:endParaRPr kumimoji="0" lang="en-US"/>
          </a:p>
        </p:txBody>
      </p:sp>
      <p:sp>
        <p:nvSpPr>
          <p:cNvPr id="3" name="Symbol zastępczy tekstu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a:xfrm>
            <a:off x="6278976" y="6556248"/>
            <a:ext cx="2133600" cy="301752"/>
          </a:xfrm>
        </p:spPr>
        <p:txBody>
          <a:bodyPr/>
          <a:lstStyle>
            <a:lvl1pPr>
              <a:defRPr sz="900"/>
            </a:lvl1pPr>
          </a:lstStyle>
          <a:p>
            <a:fld id="{1550C9E2-5B14-470C-AA67-6672A1BB6F8A}" type="datetimeFigureOut">
              <a:rPr lang="pl-PL" smtClean="0"/>
              <a:t>2012-01-09</a:t>
            </a:fld>
            <a:endParaRPr lang="pl-PL"/>
          </a:p>
        </p:txBody>
      </p:sp>
      <p:sp>
        <p:nvSpPr>
          <p:cNvPr id="6" name="Symbol zastępczy stopki 5"/>
          <p:cNvSpPr>
            <a:spLocks noGrp="1"/>
          </p:cNvSpPr>
          <p:nvPr>
            <p:ph type="ftr" sz="quarter" idx="11"/>
          </p:nvPr>
        </p:nvSpPr>
        <p:spPr>
          <a:xfrm>
            <a:off x="1135856" y="6556248"/>
            <a:ext cx="5143120" cy="301752"/>
          </a:xfrm>
        </p:spPr>
        <p:txBody>
          <a:bodyPr/>
          <a:lstStyle>
            <a:lvl1pPr>
              <a:defRPr sz="900"/>
            </a:lvl1pPr>
          </a:lstStyle>
          <a:p>
            <a:endParaRPr lang="pl-PL"/>
          </a:p>
        </p:txBody>
      </p:sp>
      <p:sp>
        <p:nvSpPr>
          <p:cNvPr id="7" name="Symbol zastępczy numeru slajdu 6"/>
          <p:cNvSpPr>
            <a:spLocks noGrp="1"/>
          </p:cNvSpPr>
          <p:nvPr>
            <p:ph type="sldNum" sz="quarter" idx="12"/>
          </p:nvPr>
        </p:nvSpPr>
        <p:spPr>
          <a:xfrm>
            <a:off x="8410576" y="6556248"/>
            <a:ext cx="502920" cy="301752"/>
          </a:xfrm>
        </p:spPr>
        <p:txBody>
          <a:bodyPr/>
          <a:lstStyle>
            <a:lvl1pPr>
              <a:defRPr sz="900"/>
            </a:lvl1pPr>
          </a:lstStyle>
          <a:p>
            <a:fld id="{F4758C74-68C5-4601-83AE-40708AD67BE1}" type="slidenum">
              <a:rPr lang="pl-PL" smtClean="0"/>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pl-PL" smtClean="0"/>
              <a:t>Kliknij, aby edytować styl</a:t>
            </a:r>
            <a:endParaRPr kumimoji="0" lang="en-US"/>
          </a:p>
        </p:txBody>
      </p:sp>
      <p:sp>
        <p:nvSpPr>
          <p:cNvPr id="3" name="Symbol zastępczy obrazu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pl-PL" smtClean="0"/>
              <a:t>Kliknij ikonę, aby dodać obraz</a:t>
            </a:r>
            <a:endParaRPr kumimoji="0" lang="en-US" dirty="0"/>
          </a:p>
        </p:txBody>
      </p:sp>
      <p:sp>
        <p:nvSpPr>
          <p:cNvPr id="4" name="Symbol zastępczy tekstu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
        <p:nvSpPr>
          <p:cNvPr id="5" name="Symbol zastępczy daty 4"/>
          <p:cNvSpPr>
            <a:spLocks noGrp="1"/>
          </p:cNvSpPr>
          <p:nvPr>
            <p:ph type="dt" sz="half" idx="10"/>
          </p:nvPr>
        </p:nvSpPr>
        <p:spPr>
          <a:xfrm>
            <a:off x="6108192" y="6556248"/>
            <a:ext cx="2103120" cy="301752"/>
          </a:xfrm>
        </p:spPr>
        <p:txBody>
          <a:bodyPr/>
          <a:lstStyle>
            <a:lvl1pPr>
              <a:defRPr sz="900"/>
            </a:lvl1pPr>
          </a:lstStyle>
          <a:p>
            <a:fld id="{1550C9E2-5B14-470C-AA67-6672A1BB6F8A}" type="datetimeFigureOut">
              <a:rPr lang="pl-PL" smtClean="0"/>
              <a:t>2012-01-09</a:t>
            </a:fld>
            <a:endParaRPr lang="pl-PL"/>
          </a:p>
        </p:txBody>
      </p:sp>
      <p:sp>
        <p:nvSpPr>
          <p:cNvPr id="6" name="Symbol zastępczy stopki 5"/>
          <p:cNvSpPr>
            <a:spLocks noGrp="1"/>
          </p:cNvSpPr>
          <p:nvPr>
            <p:ph type="ftr" sz="quarter" idx="11"/>
          </p:nvPr>
        </p:nvSpPr>
        <p:spPr>
          <a:xfrm>
            <a:off x="1170432" y="6557169"/>
            <a:ext cx="4948072" cy="301752"/>
          </a:xfrm>
        </p:spPr>
        <p:txBody>
          <a:bodyPr/>
          <a:lstStyle>
            <a:lvl1pPr>
              <a:defRPr sz="900"/>
            </a:lvl1pPr>
          </a:lstStyle>
          <a:p>
            <a:endParaRPr lang="pl-PL"/>
          </a:p>
        </p:txBody>
      </p:sp>
      <p:sp>
        <p:nvSpPr>
          <p:cNvPr id="7" name="Symbol zastępczy numeru slajdu 6"/>
          <p:cNvSpPr>
            <a:spLocks noGrp="1"/>
          </p:cNvSpPr>
          <p:nvPr>
            <p:ph type="sldNum" sz="quarter" idx="12"/>
          </p:nvPr>
        </p:nvSpPr>
        <p:spPr>
          <a:xfrm>
            <a:off x="8217192" y="6556248"/>
            <a:ext cx="365760" cy="301752"/>
          </a:xfrm>
        </p:spPr>
        <p:txBody>
          <a:bodyPr/>
          <a:lstStyle>
            <a:lvl1pPr algn="ctr">
              <a:defRPr sz="900"/>
            </a:lvl1pPr>
          </a:lstStyle>
          <a:p>
            <a:fld id="{F4758C74-68C5-4601-83AE-40708AD67BE1}" type="slidenum">
              <a:rPr lang="pl-PL" smtClean="0"/>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ójkąt prostokątny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Łącznik prosty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Łącznik prosty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Symbol zastępczy tytułu 21"/>
          <p:cNvSpPr>
            <a:spLocks noGrp="1"/>
          </p:cNvSpPr>
          <p:nvPr>
            <p:ph type="title"/>
          </p:nvPr>
        </p:nvSpPr>
        <p:spPr>
          <a:xfrm>
            <a:off x="457200" y="267494"/>
            <a:ext cx="8229600" cy="1399032"/>
          </a:xfrm>
          <a:prstGeom prst="rect">
            <a:avLst/>
          </a:prstGeom>
        </p:spPr>
        <p:txBody>
          <a:bodyPr vert="horz" anchor="ctr">
            <a:normAutofit/>
          </a:bodyPr>
          <a:lstStyle/>
          <a:p>
            <a:r>
              <a:rPr kumimoji="0" lang="pl-PL" smtClean="0"/>
              <a:t>Kliknij, aby edytować styl</a:t>
            </a:r>
            <a:endParaRPr kumimoji="0" lang="en-US"/>
          </a:p>
        </p:txBody>
      </p:sp>
      <p:sp>
        <p:nvSpPr>
          <p:cNvPr id="13" name="Symbol zastępczy tekstu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4" name="Symbol zastępczy daty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550C9E2-5B14-470C-AA67-6672A1BB6F8A}" type="datetimeFigureOut">
              <a:rPr lang="pl-PL" smtClean="0"/>
              <a:t>2012-01-09</a:t>
            </a:fld>
            <a:endParaRPr lang="pl-PL"/>
          </a:p>
        </p:txBody>
      </p:sp>
      <p:sp>
        <p:nvSpPr>
          <p:cNvPr id="3" name="Symbol zastępczy stopki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pl-PL"/>
          </a:p>
        </p:txBody>
      </p:sp>
      <p:sp>
        <p:nvSpPr>
          <p:cNvPr id="23" name="Symbol zastępczy numeru slajdu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F4758C74-68C5-4601-83AE-40708AD67BE1}" type="slidenum">
              <a:rPr lang="pl-PL" smtClean="0"/>
              <a:t>‹#›</a:t>
            </a:fld>
            <a:endParaRPr lang="pl-PL"/>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pl.wikipedia.org/wiki/Pi%C5%82ka_no%C5%BCna"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braz 5" descr="pilka-nozna-zdrowie.jpg"/>
          <p:cNvPicPr>
            <a:picLocks noChangeAspect="1"/>
          </p:cNvPicPr>
          <p:nvPr/>
        </p:nvPicPr>
        <p:blipFill>
          <a:blip r:embed="rId3"/>
          <a:stretch>
            <a:fillRect/>
          </a:stretch>
        </p:blipFill>
        <p:spPr>
          <a:xfrm>
            <a:off x="0" y="0"/>
            <a:ext cx="9144000" cy="6858000"/>
          </a:xfrm>
          <a:prstGeom prst="rect">
            <a:avLst/>
          </a:prstGeom>
        </p:spPr>
      </p:pic>
      <p:sp>
        <p:nvSpPr>
          <p:cNvPr id="2" name="Tytuł 1"/>
          <p:cNvSpPr>
            <a:spLocks noGrp="1"/>
          </p:cNvSpPr>
          <p:nvPr>
            <p:ph type="ctrTitle"/>
          </p:nvPr>
        </p:nvSpPr>
        <p:spPr>
          <a:xfrm>
            <a:off x="642910" y="642918"/>
            <a:ext cx="7920036" cy="1541463"/>
          </a:xfrm>
        </p:spPr>
        <p:txBody>
          <a:bodyPr>
            <a:noAutofit/>
          </a:bodyPr>
          <a:lstStyle/>
          <a:p>
            <a:pPr algn="ctr"/>
            <a:r>
              <a:rPr lang="pl-PL" sz="8800" b="1" dirty="0" smtClean="0">
                <a:solidFill>
                  <a:schemeClr val="bg1"/>
                </a:solidFill>
                <a:latin typeface="Jokerman" pitchFamily="82" charset="0"/>
              </a:rPr>
              <a:t>Piłka nożna</a:t>
            </a:r>
            <a:endParaRPr lang="pl-PL" sz="8800" b="1" dirty="0">
              <a:solidFill>
                <a:schemeClr val="bg1"/>
              </a:solidFill>
              <a:latin typeface="Jokerman" pitchFamily="82" charset="0"/>
            </a:endParaRPr>
          </a:p>
        </p:txBody>
      </p:sp>
    </p:spTree>
  </p:cSld>
  <p:clrMapOvr>
    <a:masterClrMapping/>
  </p:clrMapOvr>
  <p:transition spd="slow" advClick="0" advTm="5000">
    <p:split orient="vert"/>
    <p:sndAc>
      <p:stSnd>
        <p:snd r:embed="rId2" name="applause.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par>
                          <p:cTn id="8" fill="hold">
                            <p:stCondLst>
                              <p:cond delay="2000"/>
                            </p:stCondLst>
                            <p:childTnLst>
                              <p:par>
                                <p:cTn id="9" presetID="51"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155" decel="100000"/>
                                        <p:tgtEl>
                                          <p:spTgt spid="2"/>
                                        </p:tgtEl>
                                      </p:cBhvr>
                                    </p:animEffect>
                                    <p:animScale>
                                      <p:cBhvr>
                                        <p:cTn id="12" dur="1155" decel="100000"/>
                                        <p:tgtEl>
                                          <p:spTgt spid="2"/>
                                        </p:tgtEl>
                                      </p:cBhvr>
                                      <p:from x="10000" y="10000"/>
                                      <p:to x="200000" y="450000"/>
                                    </p:animScale>
                                    <p:animScale>
                                      <p:cBhvr>
                                        <p:cTn id="13" dur="1845" accel="100000" fill="hold">
                                          <p:stCondLst>
                                            <p:cond delay="1155"/>
                                          </p:stCondLst>
                                        </p:cTn>
                                        <p:tgtEl>
                                          <p:spTgt spid="2"/>
                                        </p:tgtEl>
                                      </p:cBhvr>
                                      <p:from x="200000" y="450000"/>
                                      <p:to x="100000" y="100000"/>
                                    </p:animScale>
                                    <p:set>
                                      <p:cBhvr>
                                        <p:cTn id="14" dur="1155" fill="hold"/>
                                        <p:tgtEl>
                                          <p:spTgt spid="2"/>
                                        </p:tgtEl>
                                        <p:attrNameLst>
                                          <p:attrName>ppt_x</p:attrName>
                                        </p:attrNameLst>
                                      </p:cBhvr>
                                      <p:to>
                                        <p:strVal val="(0.5)"/>
                                      </p:to>
                                    </p:set>
                                    <p:anim from="(0.5)" to="(#ppt_x)" calcmode="lin" valueType="num">
                                      <p:cBhvr>
                                        <p:cTn id="15" dur="1845" accel="100000" fill="hold">
                                          <p:stCondLst>
                                            <p:cond delay="1155"/>
                                          </p:stCondLst>
                                        </p:cTn>
                                        <p:tgtEl>
                                          <p:spTgt spid="2"/>
                                        </p:tgtEl>
                                        <p:attrNameLst>
                                          <p:attrName>ppt_x</p:attrName>
                                        </p:attrNameLst>
                                      </p:cBhvr>
                                    </p:anim>
                                    <p:set>
                                      <p:cBhvr>
                                        <p:cTn id="16" dur="1155" fill="hold"/>
                                        <p:tgtEl>
                                          <p:spTgt spid="2"/>
                                        </p:tgtEl>
                                        <p:attrNameLst>
                                          <p:attrName>ppt_y</p:attrName>
                                        </p:attrNameLst>
                                      </p:cBhvr>
                                      <p:to>
                                        <p:strVal val="(#ppt_y+0.4)"/>
                                      </p:to>
                                    </p:set>
                                    <p:anim from="(#ppt_y+0.4)" to="(#ppt_y)" calcmode="lin" valueType="num">
                                      <p:cBhvr>
                                        <p:cTn id="17" dur="1845" accel="100000" fill="hold">
                                          <p:stCondLst>
                                            <p:cond delay="1155"/>
                                          </p:stCondLst>
                                        </p:cTn>
                                        <p:tgtEl>
                                          <p:spTgt spid="2"/>
                                        </p:tgtEl>
                                        <p:attrNameLst>
                                          <p:attrName>ppt_y</p:attrName>
                                        </p:attrNameLst>
                                      </p:cBhvr>
                                    </p:anim>
                                  </p:childTnLst>
                                </p:cTn>
                              </p:par>
                            </p:childTnLst>
                          </p:cTn>
                        </p:par>
                        <p:par>
                          <p:cTn id="18" fill="hold">
                            <p:stCondLst>
                              <p:cond delay="5000"/>
                            </p:stCondLst>
                            <p:childTnLst>
                              <p:par>
                                <p:cTn id="19" presetID="2" presetClass="exit" presetSubtype="4" fill="hold" nodeType="afterEffect">
                                  <p:stCondLst>
                                    <p:cond delay="0"/>
                                  </p:stCondLst>
                                  <p:childTnLst>
                                    <p:anim calcmode="lin" valueType="num">
                                      <p:cBhvr additive="base">
                                        <p:cTn id="20" dur="2000"/>
                                        <p:tgtEl>
                                          <p:spTgt spid="6"/>
                                        </p:tgtEl>
                                        <p:attrNameLst>
                                          <p:attrName>ppt_x</p:attrName>
                                        </p:attrNameLst>
                                      </p:cBhvr>
                                      <p:tavLst>
                                        <p:tav tm="0">
                                          <p:val>
                                            <p:strVal val="ppt_x"/>
                                          </p:val>
                                        </p:tav>
                                        <p:tav tm="100000">
                                          <p:val>
                                            <p:strVal val="ppt_x"/>
                                          </p:val>
                                        </p:tav>
                                      </p:tavLst>
                                    </p:anim>
                                    <p:anim calcmode="lin" valueType="num">
                                      <p:cBhvr additive="base">
                                        <p:cTn id="21" dur="2000"/>
                                        <p:tgtEl>
                                          <p:spTgt spid="6"/>
                                        </p:tgtEl>
                                        <p:attrNameLst>
                                          <p:attrName>ppt_y</p:attrName>
                                        </p:attrNameLst>
                                      </p:cBhvr>
                                      <p:tavLst>
                                        <p:tav tm="0">
                                          <p:val>
                                            <p:strVal val="ppt_y"/>
                                          </p:val>
                                        </p:tav>
                                        <p:tav tm="100000">
                                          <p:val>
                                            <p:strVal val="1+ppt_h/2"/>
                                          </p:val>
                                        </p:tav>
                                      </p:tavLst>
                                    </p:anim>
                                    <p:set>
                                      <p:cBhvr>
                                        <p:cTn id="22" dur="1" fill="hold">
                                          <p:stCondLst>
                                            <p:cond delay="1999"/>
                                          </p:stCondLst>
                                        </p:cTn>
                                        <p:tgtEl>
                                          <p:spTgt spid="6"/>
                                        </p:tgtEl>
                                        <p:attrNameLst>
                                          <p:attrName>style.visibility</p:attrName>
                                        </p:attrNameLst>
                                      </p:cBhvr>
                                      <p:to>
                                        <p:strVal val="hidden"/>
                                      </p:to>
                                    </p:set>
                                  </p:childTnLst>
                                </p:cTn>
                              </p:par>
                              <p:par>
                                <p:cTn id="23" presetID="2" presetClass="exit" presetSubtype="4" fill="hold" grpId="1" nodeType="withEffect">
                                  <p:stCondLst>
                                    <p:cond delay="0"/>
                                  </p:stCondLst>
                                  <p:childTnLst>
                                    <p:anim calcmode="lin" valueType="num">
                                      <p:cBhvr additive="base">
                                        <p:cTn id="24" dur="2000"/>
                                        <p:tgtEl>
                                          <p:spTgt spid="2"/>
                                        </p:tgtEl>
                                        <p:attrNameLst>
                                          <p:attrName>ppt_x</p:attrName>
                                        </p:attrNameLst>
                                      </p:cBhvr>
                                      <p:tavLst>
                                        <p:tav tm="0">
                                          <p:val>
                                            <p:strVal val="ppt_x"/>
                                          </p:val>
                                        </p:tav>
                                        <p:tav tm="100000">
                                          <p:val>
                                            <p:strVal val="ppt_x"/>
                                          </p:val>
                                        </p:tav>
                                      </p:tavLst>
                                    </p:anim>
                                    <p:anim calcmode="lin" valueType="num">
                                      <p:cBhvr additive="base">
                                        <p:cTn id="25" dur="2000"/>
                                        <p:tgtEl>
                                          <p:spTgt spid="2"/>
                                        </p:tgtEl>
                                        <p:attrNameLst>
                                          <p:attrName>ppt_y</p:attrName>
                                        </p:attrNameLst>
                                      </p:cBhvr>
                                      <p:tavLst>
                                        <p:tav tm="0">
                                          <p:val>
                                            <p:strVal val="ppt_y"/>
                                          </p:val>
                                        </p:tav>
                                        <p:tav tm="100000">
                                          <p:val>
                                            <p:strVal val="1+ppt_h/2"/>
                                          </p:val>
                                        </p:tav>
                                      </p:tavLst>
                                    </p:anim>
                                    <p:set>
                                      <p:cBhvr>
                                        <p:cTn id="26" dur="1" fill="hold">
                                          <p:stCondLst>
                                            <p:cond delay="1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6000" dirty="0" smtClean="0">
                <a:solidFill>
                  <a:srgbClr val="FF6600"/>
                </a:solidFill>
                <a:latin typeface="Jokerman" pitchFamily="82" charset="0"/>
              </a:rPr>
              <a:t>Wykroczenia i kary</a:t>
            </a:r>
            <a:endParaRPr lang="pl-PL" sz="6000" dirty="0">
              <a:solidFill>
                <a:srgbClr val="FF6600"/>
              </a:solidFill>
              <a:latin typeface="Jokerman" pitchFamily="82" charset="0"/>
            </a:endParaRPr>
          </a:p>
        </p:txBody>
      </p:sp>
      <p:sp>
        <p:nvSpPr>
          <p:cNvPr id="3" name="Symbol zastępczy zawartości 2"/>
          <p:cNvSpPr>
            <a:spLocks noGrp="1"/>
          </p:cNvSpPr>
          <p:nvPr>
            <p:ph idx="1"/>
          </p:nvPr>
        </p:nvSpPr>
        <p:spPr/>
        <p:txBody>
          <a:bodyPr>
            <a:normAutofit fontScale="62500" lnSpcReduction="20000"/>
          </a:bodyPr>
          <a:lstStyle/>
          <a:p>
            <a:r>
              <a:rPr lang="pl-PL" dirty="0" smtClean="0">
                <a:solidFill>
                  <a:srgbClr val="FF6600"/>
                </a:solidFill>
                <a:cs typeface="Arial" pitchFamily="34" charset="0"/>
              </a:rPr>
              <a:t>Przepisy Gry w Piłkę Nożną</a:t>
            </a:r>
            <a:r>
              <a:rPr lang="pl-PL" dirty="0" smtClean="0">
                <a:cs typeface="Arial" pitchFamily="34" charset="0"/>
              </a:rPr>
              <a:t> definiują szereg przewinień, za które drużyna zawodnika przewiniającego może być ukarana rzutem wolnym lub rzutem karnym. </a:t>
            </a:r>
          </a:p>
          <a:p>
            <a:r>
              <a:rPr lang="pl-PL" dirty="0" smtClean="0">
                <a:solidFill>
                  <a:srgbClr val="FF6600"/>
                </a:solidFill>
                <a:cs typeface="Arial" pitchFamily="34" charset="0"/>
              </a:rPr>
              <a:t>Rzuty wolne </a:t>
            </a:r>
            <a:r>
              <a:rPr lang="pl-PL" dirty="0" smtClean="0">
                <a:cs typeface="Arial" pitchFamily="34" charset="0"/>
              </a:rPr>
              <a:t>dzieli się na rzuty wolne bezpośrednie oraz rzuty wolne pośrednie. </a:t>
            </a:r>
          </a:p>
          <a:p>
            <a:r>
              <a:rPr lang="pl-PL" dirty="0" smtClean="0">
                <a:solidFill>
                  <a:srgbClr val="FF6600"/>
                </a:solidFill>
                <a:cs typeface="Arial" pitchFamily="34" charset="0"/>
              </a:rPr>
              <a:t>Rzut wolny </a:t>
            </a:r>
            <a:r>
              <a:rPr lang="pl-PL" dirty="0" smtClean="0">
                <a:cs typeface="Arial" pitchFamily="34" charset="0"/>
              </a:rPr>
              <a:t>bezpośredni może być przyznany przeciwko drużynie, której zawodnik dopuszcza się w czasie gry i na polu gry jednego z następujących przewinień: kopie lub usiłuje kopnąć przeciwnika, podstawia bądź próbuje podstawić nogę przeciwnikowi, skacze na przeciwnika, nieprawidłowo atakuje przeciwnika ciałem, uderza lub usiłuje uderzyć przeciwnika, popycha przeciwnika, atakuje przeciwnika nogami, trzyma przeciwnika, pluje na przeciwnika, atakuje sędziego lub rozmyślnie dotyka piłkę ręką. Jeżeli któreś z tych przewinień zostaje dokonane w obrębie pola karnego drużyny zawodnika przewiniającego – sędzia przyznaje drużynie przeciwnej rzut karny.</a:t>
            </a:r>
            <a:endParaRPr lang="pl-PL" dirty="0">
              <a:cs typeface="Arial" pitchFamily="34" charset="0"/>
            </a:endParaRPr>
          </a:p>
        </p:txBody>
      </p:sp>
    </p:spTree>
  </p:cSld>
  <p:clrMapOvr>
    <a:masterClrMapping/>
  </p:clrMapOvr>
  <p:transition advClick="0" advTm="10000">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600" decel="100000"/>
                                        <p:tgtEl>
                                          <p:spTgt spid="2"/>
                                        </p:tgtEl>
                                      </p:cBhvr>
                                    </p:animEffect>
                                    <p:anim calcmode="lin" valueType="num">
                                      <p:cBhvr>
                                        <p:cTn id="8" dur="1600" decel="100000" fill="hold"/>
                                        <p:tgtEl>
                                          <p:spTgt spid="2"/>
                                        </p:tgtEl>
                                        <p:attrNameLst>
                                          <p:attrName>style.rotation</p:attrName>
                                        </p:attrNameLst>
                                      </p:cBhvr>
                                      <p:tavLst>
                                        <p:tav tm="0">
                                          <p:val>
                                            <p:fltVal val="-90"/>
                                          </p:val>
                                        </p:tav>
                                        <p:tav tm="100000">
                                          <p:val>
                                            <p:fltVal val="0"/>
                                          </p:val>
                                        </p:tav>
                                      </p:tavLst>
                                    </p:anim>
                                    <p:anim calcmode="lin" valueType="num">
                                      <p:cBhvr>
                                        <p:cTn id="9" dur="1600" decel="100000" fill="hold"/>
                                        <p:tgtEl>
                                          <p:spTgt spid="2"/>
                                        </p:tgtEl>
                                        <p:attrNameLst>
                                          <p:attrName>ppt_x</p:attrName>
                                        </p:attrNameLst>
                                      </p:cBhvr>
                                      <p:tavLst>
                                        <p:tav tm="0">
                                          <p:val>
                                            <p:strVal val="#ppt_x+0.4"/>
                                          </p:val>
                                        </p:tav>
                                        <p:tav tm="100000">
                                          <p:val>
                                            <p:strVal val="#ppt_x-0.05"/>
                                          </p:val>
                                        </p:tav>
                                      </p:tavLst>
                                    </p:anim>
                                    <p:anim calcmode="lin" valueType="num">
                                      <p:cBhvr>
                                        <p:cTn id="10" dur="1600" decel="100000" fill="hold"/>
                                        <p:tgtEl>
                                          <p:spTgt spid="2"/>
                                        </p:tgtEl>
                                        <p:attrNameLst>
                                          <p:attrName>ppt_y</p:attrName>
                                        </p:attrNameLst>
                                      </p:cBhvr>
                                      <p:tavLst>
                                        <p:tav tm="0">
                                          <p:val>
                                            <p:strVal val="#ppt_y-0.4"/>
                                          </p:val>
                                        </p:tav>
                                        <p:tav tm="100000">
                                          <p:val>
                                            <p:strVal val="#ppt_y+0.1"/>
                                          </p:val>
                                        </p:tav>
                                      </p:tavLst>
                                    </p:anim>
                                    <p:anim calcmode="lin" valueType="num">
                                      <p:cBhvr>
                                        <p:cTn id="11" dur="400" accel="100000" fill="hold">
                                          <p:stCondLst>
                                            <p:cond delay="1600"/>
                                          </p:stCondLst>
                                        </p:cTn>
                                        <p:tgtEl>
                                          <p:spTgt spid="2"/>
                                        </p:tgtEl>
                                        <p:attrNameLst>
                                          <p:attrName>ppt_x</p:attrName>
                                        </p:attrNameLst>
                                      </p:cBhvr>
                                      <p:tavLst>
                                        <p:tav tm="0">
                                          <p:val>
                                            <p:strVal val="#ppt_x-0.05"/>
                                          </p:val>
                                        </p:tav>
                                        <p:tav tm="100000">
                                          <p:val>
                                            <p:strVal val="#ppt_x"/>
                                          </p:val>
                                        </p:tav>
                                      </p:tavLst>
                                    </p:anim>
                                    <p:anim calcmode="lin" valueType="num">
                                      <p:cBhvr>
                                        <p:cTn id="12" dur="400" accel="100000" fill="hold">
                                          <p:stCondLst>
                                            <p:cond delay="1600"/>
                                          </p:stCondLst>
                                        </p:cTn>
                                        <p:tgtEl>
                                          <p:spTgt spid="2"/>
                                        </p:tgtEl>
                                        <p:attrNameLst>
                                          <p:attrName>ppt_y</p:attrName>
                                        </p:attrNameLst>
                                      </p:cBhvr>
                                      <p:tavLst>
                                        <p:tav tm="0">
                                          <p:val>
                                            <p:strVal val="#ppt_y+0.1"/>
                                          </p:val>
                                        </p:tav>
                                        <p:tav tm="100000">
                                          <p:val>
                                            <p:strVal val="#ppt_y"/>
                                          </p:val>
                                        </p:tav>
                                      </p:tavLst>
                                    </p:anim>
                                  </p:childTnLst>
                                </p:cTn>
                              </p:par>
                            </p:childTnLst>
                          </p:cTn>
                        </p:par>
                        <p:par>
                          <p:cTn id="13" fill="hold">
                            <p:stCondLst>
                              <p:cond delay="2000"/>
                            </p:stCondLst>
                            <p:childTnLst>
                              <p:par>
                                <p:cTn id="14" presetID="47" presetClass="entr" presetSubtype="0" fill="hold" grpId="0" nodeType="after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2000"/>
                                        <p:tgtEl>
                                          <p:spTgt spid="3">
                                            <p:txEl>
                                              <p:pRg st="0" end="0"/>
                                            </p:txEl>
                                          </p:spTgt>
                                        </p:tgtEl>
                                      </p:cBhvr>
                                    </p:animEffect>
                                    <p:anim calcmode="lin" valueType="num">
                                      <p:cBhvr>
                                        <p:cTn id="1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8"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4000"/>
                            </p:stCondLst>
                            <p:childTnLst>
                              <p:par>
                                <p:cTn id="20" presetID="47" presetClass="entr" presetSubtype="0" fill="hold" grpId="0" nodeType="after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2000"/>
                                        <p:tgtEl>
                                          <p:spTgt spid="3">
                                            <p:txEl>
                                              <p:pRg st="1" end="1"/>
                                            </p:txEl>
                                          </p:spTgt>
                                        </p:tgtEl>
                                      </p:cBhvr>
                                    </p:animEffect>
                                    <p:anim calcmode="lin" valueType="num">
                                      <p:cBhvr>
                                        <p:cTn id="23"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4" dur="2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6000"/>
                            </p:stCondLst>
                            <p:childTnLst>
                              <p:par>
                                <p:cTn id="26" presetID="47" presetClass="entr" presetSubtype="0" fill="hold" grpId="0" nodeType="after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2000"/>
                                        <p:tgtEl>
                                          <p:spTgt spid="3">
                                            <p:txEl>
                                              <p:pRg st="2" end="2"/>
                                            </p:txEl>
                                          </p:spTgt>
                                        </p:tgtEl>
                                      </p:cBhvr>
                                    </p:animEffect>
                                    <p:anim calcmode="lin" valueType="num">
                                      <p:cBhvr>
                                        <p:cTn id="29"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2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0" y="214290"/>
            <a:ext cx="8686800" cy="6643710"/>
          </a:xfrm>
        </p:spPr>
        <p:txBody>
          <a:bodyPr>
            <a:normAutofit fontScale="70000" lnSpcReduction="20000"/>
          </a:bodyPr>
          <a:lstStyle/>
          <a:p>
            <a:r>
              <a:rPr lang="pl-PL" dirty="0" smtClean="0">
                <a:solidFill>
                  <a:srgbClr val="FF6600"/>
                </a:solidFill>
                <a:cs typeface="Arial" pitchFamily="34" charset="0"/>
              </a:rPr>
              <a:t>Rzut wolny pośredni </a:t>
            </a:r>
            <a:r>
              <a:rPr lang="pl-PL" dirty="0" smtClean="0">
                <a:cs typeface="Arial" pitchFamily="34" charset="0"/>
              </a:rPr>
              <a:t>może zostać przyznany jeżeli: bramkarz przez czas dłuższy niż 6 sekund kontroluje piłkę we własnych rękach i nie pozbędzie się jej, bramkarz dotknie piłki rękami po raz drugi po tym, jak wypuścił ją z rąk, a nie została dotknięta przez innego zawodnika, bramkarz rozmyślnie dotknie piłki ręką we własnym polu karnym po rozmyślnym podaniu jej nogą (poniżej kolana) od współpartnera, bramkarz rozmyślnie dotknie piłki rękoma we własnym polu karnym po otrzymaniu jej bezpośrednio z wrzutu od współpartnera, zawodnik gra w sposób niebezpieczny, zawodnik przeszkadza bramkarzowi drużyny przeciwnej w zwolnieniu piłki z rąk, zawodnik popełnia inne przewinienie, z którego powodu sędzia przerwał grę w celu udzielenia zawodnikowi kary indywidualnej. </a:t>
            </a:r>
          </a:p>
          <a:p>
            <a:r>
              <a:rPr lang="pl-PL" dirty="0" smtClean="0">
                <a:solidFill>
                  <a:srgbClr val="FF6600"/>
                </a:solidFill>
                <a:cs typeface="Arial" pitchFamily="34" charset="0"/>
              </a:rPr>
              <a:t>Rzut wolny pośredni </a:t>
            </a:r>
            <a:r>
              <a:rPr lang="pl-PL" dirty="0" smtClean="0">
                <a:cs typeface="Arial" pitchFamily="34" charset="0"/>
              </a:rPr>
              <a:t>jest również przyznawany drużynie przeciwnej, jeżeli zawodnik w czasie gry i na polu gry kopie lub usiłuje kopnąć współpartnera, uderza lub usiłuje uderzyć współpartnera, wchodzi na pole gry bez zgody sędziego i wpływa na grę lub jest winny niesportowego zachowania. </a:t>
            </a:r>
          </a:p>
          <a:p>
            <a:r>
              <a:rPr lang="pl-PL" dirty="0" smtClean="0">
                <a:solidFill>
                  <a:srgbClr val="FF6600"/>
                </a:solidFill>
                <a:cs typeface="Arial" pitchFamily="34" charset="0"/>
              </a:rPr>
              <a:t>Z rzutu wolnego pośredniego </a:t>
            </a:r>
            <a:r>
              <a:rPr lang="pl-PL" dirty="0" smtClean="0">
                <a:cs typeface="Arial" pitchFamily="34" charset="0"/>
              </a:rPr>
              <a:t>nie można zdobyć bramki bezpośrednim strzałem. Jeżeli piłka po wykonaniu rzutu wolnego pośredniego wpadnie bezpośrednio do bramki przeciwnika – sędzia przyzna rzut od bramki, natomiast jeżeli wpadnie do bramki wykonawcy – zasada jest identyczna jak przy wykonywaniu rzutu wolnego bezpośredniego.</a:t>
            </a:r>
            <a:endParaRPr lang="pl-PL" dirty="0">
              <a:cs typeface="Arial" pitchFamily="34" charset="0"/>
            </a:endParaRPr>
          </a:p>
        </p:txBody>
      </p:sp>
    </p:spTree>
  </p:cSld>
  <p:clrMapOvr>
    <a:masterClrMapping/>
  </p:clrMapOvr>
  <p:transition advClick="0" advTm="10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47"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2000"/>
                                        <p:tgtEl>
                                          <p:spTgt spid="3">
                                            <p:txEl>
                                              <p:pRg st="1" end="1"/>
                                            </p:txEl>
                                          </p:spTgt>
                                        </p:tgtEl>
                                      </p:cBhvr>
                                    </p:animEffect>
                                    <p:anim calcmode="lin" valueType="num">
                                      <p:cBhvr>
                                        <p:cTn id="14"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2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4000"/>
                            </p:stCondLst>
                            <p:childTnLst>
                              <p:par>
                                <p:cTn id="17" presetID="47"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anim calcmode="lin" valueType="num">
                                      <p:cBhvr>
                                        <p:cTn id="20"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2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descr="200px-Rot_und_Gelb_(Fußball)-red_and_yellow_card_(Soccer).jpg"/>
          <p:cNvPicPr>
            <a:picLocks noChangeAspect="1"/>
          </p:cNvPicPr>
          <p:nvPr/>
        </p:nvPicPr>
        <p:blipFill>
          <a:blip r:embed="rId2"/>
          <a:stretch>
            <a:fillRect/>
          </a:stretch>
        </p:blipFill>
        <p:spPr>
          <a:xfrm>
            <a:off x="6000760" y="500042"/>
            <a:ext cx="2540000" cy="1905000"/>
          </a:xfrm>
          <a:prstGeom prst="rect">
            <a:avLst/>
          </a:prstGeom>
          <a:ln w="76200">
            <a:solidFill>
              <a:schemeClr val="bg1"/>
            </a:solidFill>
          </a:ln>
        </p:spPr>
      </p:pic>
      <p:sp>
        <p:nvSpPr>
          <p:cNvPr id="3" name="Symbol zastępczy zawartości 2"/>
          <p:cNvSpPr>
            <a:spLocks noGrp="1"/>
          </p:cNvSpPr>
          <p:nvPr>
            <p:ph idx="1"/>
          </p:nvPr>
        </p:nvSpPr>
        <p:spPr>
          <a:xfrm>
            <a:off x="0" y="142852"/>
            <a:ext cx="8286776" cy="6500834"/>
          </a:xfrm>
        </p:spPr>
        <p:txBody>
          <a:bodyPr anchor="ctr">
            <a:normAutofit fontScale="62500" lnSpcReduction="20000"/>
          </a:bodyPr>
          <a:lstStyle/>
          <a:p>
            <a:r>
              <a:rPr lang="pl-PL" dirty="0" smtClean="0">
                <a:solidFill>
                  <a:srgbClr val="FF6600"/>
                </a:solidFill>
              </a:rPr>
              <a:t>Sędzia może</a:t>
            </a:r>
            <a:r>
              <a:rPr lang="pl-PL" dirty="0" smtClean="0"/>
              <a:t> również udzielić konkretnemu </a:t>
            </a:r>
          </a:p>
          <a:p>
            <a:pPr>
              <a:buNone/>
            </a:pPr>
            <a:r>
              <a:rPr lang="pl-PL" dirty="0" smtClean="0"/>
              <a:t>	zawodnikowi lub zawodnikom kary </a:t>
            </a:r>
          </a:p>
          <a:p>
            <a:pPr>
              <a:buNone/>
            </a:pPr>
            <a:r>
              <a:rPr lang="pl-PL" dirty="0" smtClean="0"/>
              <a:t>	indywidualnej w postaci napomnienia </a:t>
            </a:r>
          </a:p>
          <a:p>
            <a:pPr>
              <a:buNone/>
            </a:pPr>
            <a:r>
              <a:rPr lang="pl-PL" dirty="0" smtClean="0"/>
              <a:t>	(żółta kartka) lub wykluczenia z gry</a:t>
            </a:r>
          </a:p>
          <a:p>
            <a:pPr>
              <a:buNone/>
            </a:pPr>
            <a:r>
              <a:rPr lang="pl-PL" dirty="0" smtClean="0"/>
              <a:t>	(czerwona kartka). Karami indywidualnymi</a:t>
            </a:r>
          </a:p>
          <a:p>
            <a:pPr>
              <a:buNone/>
            </a:pPr>
            <a:r>
              <a:rPr lang="pl-PL" dirty="0" smtClean="0"/>
              <a:t>	 mogą zostać ukarani również zawodnicy </a:t>
            </a:r>
          </a:p>
          <a:p>
            <a:pPr>
              <a:buNone/>
            </a:pPr>
            <a:r>
              <a:rPr lang="pl-PL" dirty="0" smtClean="0"/>
              <a:t>	rezerwowi oraz zawodnicy wymienieni. </a:t>
            </a:r>
          </a:p>
          <a:p>
            <a:r>
              <a:rPr lang="pl-PL" dirty="0" smtClean="0">
                <a:solidFill>
                  <a:srgbClr val="FF6600"/>
                </a:solidFill>
              </a:rPr>
              <a:t>Karę napomnienia </a:t>
            </a:r>
            <a:r>
              <a:rPr lang="pl-PL" dirty="0" smtClean="0"/>
              <a:t>otrzymuje zawodnik, który: jest winny niesportowego zachowania, słownie lub czynnie okazuje niezadowolenie, uporczywie narusza Przepisy Gry, opóźnia wznowienie gry. Karę napomnienia sędzia udziela również zawodnikowi, który przerywa w niedozwolony sposób korzystnie rozwijającą się akcję przeciwników (faul taktyczny). </a:t>
            </a:r>
          </a:p>
          <a:p>
            <a:r>
              <a:rPr lang="pl-PL" dirty="0" smtClean="0">
                <a:solidFill>
                  <a:srgbClr val="FF6600"/>
                </a:solidFill>
              </a:rPr>
              <a:t>Kary wykluczenia </a:t>
            </a:r>
            <a:r>
              <a:rPr lang="pl-PL" dirty="0" smtClean="0"/>
              <a:t>sędzia udziela zawodnikowi który: popełnia poważny, rażący (brutalny) faul, zachowuje się gwałtownie, agresywnie, pluje na przeciwnika lub inną osobę, pozbawia drużynę przeciwną bramki lub realnej szansy na zdobycie bramki, używa ordynarnego, obelżywego języka i/lub gestów, otrzymuje drugie napomnienie w tych samych zawodach. </a:t>
            </a:r>
          </a:p>
          <a:p>
            <a:r>
              <a:rPr lang="pl-PL" dirty="0" smtClean="0">
                <a:solidFill>
                  <a:srgbClr val="FF6600"/>
                </a:solidFill>
              </a:rPr>
              <a:t>Kary indywidualnej </a:t>
            </a:r>
            <a:r>
              <a:rPr lang="pl-PL" dirty="0" smtClean="0"/>
              <a:t>sędzia udziela pokazując kartkę w odpowiednim kolorze w ręce uniesionej do góry.</a:t>
            </a:r>
            <a:endParaRPr lang="pl-PL" dirty="0"/>
          </a:p>
        </p:txBody>
      </p:sp>
    </p:spTree>
  </p:cSld>
  <p:clrMapOvr>
    <a:masterClrMapping/>
  </p:clrMapOvr>
  <p:transition advClick="0" advTm="10000">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anim calcmode="lin" valueType="num">
                                      <p:cBhvr>
                                        <p:cTn id="13"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2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anim calcmode="lin" valueType="num">
                                      <p:cBhvr>
                                        <p:cTn id="18"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2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anim calcmode="lin" valueType="num">
                                      <p:cBhvr>
                                        <p:cTn id="23"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2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anim calcmode="lin" valueType="num">
                                      <p:cBhvr>
                                        <p:cTn id="28"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2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anim calcmode="lin" valueType="num">
                                      <p:cBhvr>
                                        <p:cTn id="33"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2000" fill="hold"/>
                                        <p:tgtEl>
                                          <p:spTgt spid="3">
                                            <p:txEl>
                                              <p:pRg st="5" end="5"/>
                                            </p:tx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anim calcmode="lin" valueType="num">
                                      <p:cBhvr>
                                        <p:cTn id="38"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2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0" fill="hold">
                            <p:stCondLst>
                              <p:cond delay="2000"/>
                            </p:stCondLst>
                            <p:childTnLst>
                              <p:par>
                                <p:cTn id="41" presetID="47" presetClass="entr" presetSubtype="0" fill="hold" grpId="0" nodeType="after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2000"/>
                                        <p:tgtEl>
                                          <p:spTgt spid="3">
                                            <p:txEl>
                                              <p:pRg st="7" end="7"/>
                                            </p:txEl>
                                          </p:spTgt>
                                        </p:tgtEl>
                                      </p:cBhvr>
                                    </p:animEffect>
                                    <p:anim calcmode="lin" valueType="num">
                                      <p:cBhvr>
                                        <p:cTn id="44" dur="2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5" dur="2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46" fill="hold">
                            <p:stCondLst>
                              <p:cond delay="4000"/>
                            </p:stCondLst>
                            <p:childTnLst>
                              <p:par>
                                <p:cTn id="47" presetID="47" presetClass="entr" presetSubtype="0" fill="hold" grpId="0" nodeType="after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2000"/>
                                        <p:tgtEl>
                                          <p:spTgt spid="3">
                                            <p:txEl>
                                              <p:pRg st="8" end="8"/>
                                            </p:txEl>
                                          </p:spTgt>
                                        </p:tgtEl>
                                      </p:cBhvr>
                                    </p:animEffect>
                                    <p:anim calcmode="lin" valueType="num">
                                      <p:cBhvr>
                                        <p:cTn id="50" dur="2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2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52" fill="hold">
                            <p:stCondLst>
                              <p:cond delay="6000"/>
                            </p:stCondLst>
                            <p:childTnLst>
                              <p:par>
                                <p:cTn id="53" presetID="47" presetClass="entr" presetSubtype="0" fill="hold" grpId="0" nodeType="after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Effect transition="in" filter="fade">
                                      <p:cBhvr>
                                        <p:cTn id="55" dur="2000"/>
                                        <p:tgtEl>
                                          <p:spTgt spid="3">
                                            <p:txEl>
                                              <p:pRg st="9" end="9"/>
                                            </p:txEl>
                                          </p:spTgt>
                                        </p:tgtEl>
                                      </p:cBhvr>
                                    </p:animEffect>
                                    <p:anim calcmode="lin" valueType="num">
                                      <p:cBhvr>
                                        <p:cTn id="56" dur="2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7" dur="2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par>
                          <p:cTn id="58" fill="hold">
                            <p:stCondLst>
                              <p:cond delay="8000"/>
                            </p:stCondLst>
                            <p:childTnLst>
                              <p:par>
                                <p:cTn id="59" presetID="39" presetClass="entr" presetSubtype="0" accel="100000" fill="hold" nodeType="afterEffect">
                                  <p:stCondLst>
                                    <p:cond delay="0"/>
                                  </p:stCondLst>
                                  <p:childTnLst>
                                    <p:set>
                                      <p:cBhvr>
                                        <p:cTn id="60" dur="1" fill="hold">
                                          <p:stCondLst>
                                            <p:cond delay="0"/>
                                          </p:stCondLst>
                                        </p:cTn>
                                        <p:tgtEl>
                                          <p:spTgt spid="4"/>
                                        </p:tgtEl>
                                        <p:attrNameLst>
                                          <p:attrName>style.visibility</p:attrName>
                                        </p:attrNameLst>
                                      </p:cBhvr>
                                      <p:to>
                                        <p:strVal val="visible"/>
                                      </p:to>
                                    </p:set>
                                    <p:anim calcmode="lin" valueType="num">
                                      <p:cBhvr>
                                        <p:cTn id="61" dur="1000" fill="hold"/>
                                        <p:tgtEl>
                                          <p:spTgt spid="4"/>
                                        </p:tgtEl>
                                        <p:attrNameLst>
                                          <p:attrName>ppt_h</p:attrName>
                                        </p:attrNameLst>
                                      </p:cBhvr>
                                      <p:tavLst>
                                        <p:tav tm="0">
                                          <p:val>
                                            <p:strVal val="#ppt_h/20"/>
                                          </p:val>
                                        </p:tav>
                                        <p:tav tm="50000">
                                          <p:val>
                                            <p:strVal val="#ppt_h/20"/>
                                          </p:val>
                                        </p:tav>
                                        <p:tav tm="100000">
                                          <p:val>
                                            <p:strVal val="#ppt_h"/>
                                          </p:val>
                                        </p:tav>
                                      </p:tavLst>
                                    </p:anim>
                                    <p:anim calcmode="lin" valueType="num">
                                      <p:cBhvr>
                                        <p:cTn id="62" dur="1000" fill="hold"/>
                                        <p:tgtEl>
                                          <p:spTgt spid="4"/>
                                        </p:tgtEl>
                                        <p:attrNameLst>
                                          <p:attrName>ppt_w</p:attrName>
                                        </p:attrNameLst>
                                      </p:cBhvr>
                                      <p:tavLst>
                                        <p:tav tm="0">
                                          <p:val>
                                            <p:strVal val="#ppt_w+.3"/>
                                          </p:val>
                                        </p:tav>
                                        <p:tav tm="50000">
                                          <p:val>
                                            <p:strVal val="#ppt_w+.3"/>
                                          </p:val>
                                        </p:tav>
                                        <p:tav tm="100000">
                                          <p:val>
                                            <p:strVal val="#ppt_w"/>
                                          </p:val>
                                        </p:tav>
                                      </p:tavLst>
                                    </p:anim>
                                    <p:anim calcmode="lin" valueType="num">
                                      <p:cBhvr>
                                        <p:cTn id="63" dur="1000" fill="hold"/>
                                        <p:tgtEl>
                                          <p:spTgt spid="4"/>
                                        </p:tgtEl>
                                        <p:attrNameLst>
                                          <p:attrName>ppt_x</p:attrName>
                                        </p:attrNameLst>
                                      </p:cBhvr>
                                      <p:tavLst>
                                        <p:tav tm="0">
                                          <p:val>
                                            <p:strVal val="#ppt_x-.3"/>
                                          </p:val>
                                        </p:tav>
                                        <p:tav tm="50000">
                                          <p:val>
                                            <p:strVal val="#ppt_x"/>
                                          </p:val>
                                        </p:tav>
                                        <p:tav tm="100000">
                                          <p:val>
                                            <p:strVal val="#ppt_x"/>
                                          </p:val>
                                        </p:tav>
                                      </p:tavLst>
                                    </p:anim>
                                    <p:anim calcmode="lin" valueType="num">
                                      <p:cBhvr>
                                        <p:cTn id="64" dur="1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6000" dirty="0" smtClean="0">
                <a:solidFill>
                  <a:srgbClr val="FF6600"/>
                </a:solidFill>
                <a:latin typeface="Jokerman" pitchFamily="82" charset="0"/>
              </a:rPr>
              <a:t>Pozycja spalona</a:t>
            </a:r>
            <a:endParaRPr lang="pl-PL" sz="6000" dirty="0">
              <a:solidFill>
                <a:srgbClr val="FF6600"/>
              </a:solidFill>
              <a:latin typeface="Jokerman" pitchFamily="82" charset="0"/>
            </a:endParaRPr>
          </a:p>
        </p:txBody>
      </p:sp>
      <p:sp>
        <p:nvSpPr>
          <p:cNvPr id="3" name="Symbol zastępczy zawartości 2"/>
          <p:cNvSpPr>
            <a:spLocks noGrp="1"/>
          </p:cNvSpPr>
          <p:nvPr>
            <p:ph idx="1"/>
          </p:nvPr>
        </p:nvSpPr>
        <p:spPr/>
        <p:txBody>
          <a:bodyPr>
            <a:normAutofit fontScale="70000" lnSpcReduction="20000"/>
          </a:bodyPr>
          <a:lstStyle/>
          <a:p>
            <a:pPr marL="64008" indent="0" algn="ctr">
              <a:buNone/>
            </a:pPr>
            <a:r>
              <a:rPr lang="pl-PL" dirty="0" smtClean="0"/>
              <a:t>Sytuacja, gdy piłkarz drużyny atakującej w momencie kierowania podania do niego jest na połowie drużyny przeciwnej bliżej linii końcowej bramki aniżeli dwóch zawodników drużyny broniącej (jednym z nich może być bramkarz), nazywana jest w piłce nożnej spalonym.</a:t>
            </a:r>
          </a:p>
          <a:p>
            <a:pPr marL="64008" indent="0" algn="ctr">
              <a:buNone/>
            </a:pPr>
            <a:r>
              <a:rPr lang="pl-PL" dirty="0" smtClean="0"/>
              <a:t>Na spalonym nie jest piłkarz, który jest za linią obrony, ale nie przekroczył linii połowy boiska. Spalony nie obowiązuje również podczas wyrzutu z autu oraz w sytuacji, gdy potencjalnie "spalony" zawodnik w momencie podania kieruje się spokojnym krokiem w stronę własnej połowy (tzn. ewidentnie rezygnuje z podejmowania akcji ofensywnej).</a:t>
            </a:r>
          </a:p>
          <a:p>
            <a:pPr marL="64008" indent="0" algn="ctr">
              <a:buNone/>
            </a:pPr>
            <a:r>
              <a:rPr lang="pl-PL" dirty="0" smtClean="0"/>
              <a:t>W przypadku spalonego sędzia najczęściej kieruje się wskazaniem bocznych arbitrów i – w przypadku odnotowania pozycji spalonej – dyktuje rzut wolny pośredni dla drużyny przeciwnej.</a:t>
            </a:r>
            <a:endParaRPr lang="pl-PL" dirty="0"/>
          </a:p>
        </p:txBody>
      </p:sp>
    </p:spTree>
  </p:cSld>
  <p:clrMapOvr>
    <a:masterClrMapping/>
  </p:clrMapOvr>
  <p:transition advClick="0" advTm="10000">
    <p:strips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0" presetClass="entr" presetSubtype="0" decel="10000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2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14" dur="2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5" dur="2000"/>
                                        <p:tgtEl>
                                          <p:spTgt spid="3">
                                            <p:txEl>
                                              <p:pRg st="0" end="0"/>
                                            </p:txEl>
                                          </p:spTgt>
                                        </p:tgtEl>
                                      </p:cBhvr>
                                    </p:animEffect>
                                  </p:childTnLst>
                                </p:cTn>
                              </p:par>
                            </p:childTnLst>
                          </p:cTn>
                        </p:par>
                        <p:par>
                          <p:cTn id="16" fill="hold">
                            <p:stCondLst>
                              <p:cond delay="3000"/>
                            </p:stCondLst>
                            <p:childTnLst>
                              <p:par>
                                <p:cTn id="17" presetID="50" presetClass="entr" presetSubtype="0" decel="10000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2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20" dur="2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2000"/>
                                        <p:tgtEl>
                                          <p:spTgt spid="3">
                                            <p:txEl>
                                              <p:pRg st="1" end="1"/>
                                            </p:txEl>
                                          </p:spTgt>
                                        </p:tgtEl>
                                      </p:cBhvr>
                                    </p:animEffect>
                                  </p:childTnLst>
                                </p:cTn>
                              </p:par>
                            </p:childTnLst>
                          </p:cTn>
                        </p:par>
                        <p:par>
                          <p:cTn id="22" fill="hold">
                            <p:stCondLst>
                              <p:cond delay="5000"/>
                            </p:stCondLst>
                            <p:childTnLst>
                              <p:par>
                                <p:cTn id="23" presetID="50" presetClass="entr" presetSubtype="0" decel="100000" fill="hold" grpId="0"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2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26" dur="2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2800" dirty="0" smtClean="0">
                <a:solidFill>
                  <a:schemeClr val="tx1"/>
                </a:solidFill>
                <a:latin typeface="+mn-lt"/>
                <a:cs typeface="Arial" pitchFamily="34" charset="0"/>
              </a:rPr>
              <a:t>Spalony </a:t>
            </a:r>
            <a:endParaRPr lang="pl-PL" sz="2800" dirty="0">
              <a:solidFill>
                <a:schemeClr val="tx1"/>
              </a:solidFill>
              <a:latin typeface="+mn-lt"/>
              <a:cs typeface="Arial" pitchFamily="34" charset="0"/>
            </a:endParaRPr>
          </a:p>
        </p:txBody>
      </p:sp>
      <p:pic>
        <p:nvPicPr>
          <p:cNvPr id="4" name="Symbol zastępczy zawartości 3" descr="220px-Spalony_w_piłce_nożnej.svg.png"/>
          <p:cNvPicPr>
            <a:picLocks noGrp="1" noChangeAspect="1"/>
          </p:cNvPicPr>
          <p:nvPr>
            <p:ph idx="1"/>
          </p:nvPr>
        </p:nvPicPr>
        <p:blipFill>
          <a:blip r:embed="rId2"/>
          <a:stretch>
            <a:fillRect/>
          </a:stretch>
        </p:blipFill>
        <p:spPr>
          <a:xfrm>
            <a:off x="1643042" y="1357298"/>
            <a:ext cx="5691220" cy="4552975"/>
          </a:xfrm>
        </p:spPr>
      </p:pic>
    </p:spTree>
  </p:cSld>
  <p:clrMapOvr>
    <a:masterClrMapping/>
  </p:clrMapOvr>
  <p:transition advClick="0" advTm="10000">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par>
                                <p:cTn id="10" presetID="30" presetClass="entr" presetSubtype="0"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600" decel="100000"/>
                                        <p:tgtEl>
                                          <p:spTgt spid="4"/>
                                        </p:tgtEl>
                                      </p:cBhvr>
                                    </p:animEffect>
                                    <p:anim calcmode="lin" valueType="num">
                                      <p:cBhvr>
                                        <p:cTn id="13" dur="1600" decel="100000" fill="hold"/>
                                        <p:tgtEl>
                                          <p:spTgt spid="4"/>
                                        </p:tgtEl>
                                        <p:attrNameLst>
                                          <p:attrName>style.rotation</p:attrName>
                                        </p:attrNameLst>
                                      </p:cBhvr>
                                      <p:tavLst>
                                        <p:tav tm="0">
                                          <p:val>
                                            <p:fltVal val="-90"/>
                                          </p:val>
                                        </p:tav>
                                        <p:tav tm="100000">
                                          <p:val>
                                            <p:fltVal val="0"/>
                                          </p:val>
                                        </p:tav>
                                      </p:tavLst>
                                    </p:anim>
                                    <p:anim calcmode="lin" valueType="num">
                                      <p:cBhvr>
                                        <p:cTn id="14" dur="1600" decel="100000" fill="hold"/>
                                        <p:tgtEl>
                                          <p:spTgt spid="4"/>
                                        </p:tgtEl>
                                        <p:attrNameLst>
                                          <p:attrName>ppt_x</p:attrName>
                                        </p:attrNameLst>
                                      </p:cBhvr>
                                      <p:tavLst>
                                        <p:tav tm="0">
                                          <p:val>
                                            <p:strVal val="#ppt_x+0.4"/>
                                          </p:val>
                                        </p:tav>
                                        <p:tav tm="100000">
                                          <p:val>
                                            <p:strVal val="#ppt_x-0.05"/>
                                          </p:val>
                                        </p:tav>
                                      </p:tavLst>
                                    </p:anim>
                                    <p:anim calcmode="lin" valueType="num">
                                      <p:cBhvr>
                                        <p:cTn id="15" dur="1600" decel="100000" fill="hold"/>
                                        <p:tgtEl>
                                          <p:spTgt spid="4"/>
                                        </p:tgtEl>
                                        <p:attrNameLst>
                                          <p:attrName>ppt_y</p:attrName>
                                        </p:attrNameLst>
                                      </p:cBhvr>
                                      <p:tavLst>
                                        <p:tav tm="0">
                                          <p:val>
                                            <p:strVal val="#ppt_y-0.4"/>
                                          </p:val>
                                        </p:tav>
                                        <p:tav tm="100000">
                                          <p:val>
                                            <p:strVal val="#ppt_y+0.1"/>
                                          </p:val>
                                        </p:tav>
                                      </p:tavLst>
                                    </p:anim>
                                    <p:anim calcmode="lin" valueType="num">
                                      <p:cBhvr>
                                        <p:cTn id="16" dur="400" accel="100000" fill="hold">
                                          <p:stCondLst>
                                            <p:cond delay="1600"/>
                                          </p:stCondLst>
                                        </p:cTn>
                                        <p:tgtEl>
                                          <p:spTgt spid="4"/>
                                        </p:tgtEl>
                                        <p:attrNameLst>
                                          <p:attrName>ppt_x</p:attrName>
                                        </p:attrNameLst>
                                      </p:cBhvr>
                                      <p:tavLst>
                                        <p:tav tm="0">
                                          <p:val>
                                            <p:strVal val="#ppt_x-0.05"/>
                                          </p:val>
                                        </p:tav>
                                        <p:tav tm="100000">
                                          <p:val>
                                            <p:strVal val="#ppt_x"/>
                                          </p:val>
                                        </p:tav>
                                      </p:tavLst>
                                    </p:anim>
                                    <p:anim calcmode="lin" valueType="num">
                                      <p:cBhvr>
                                        <p:cTn id="17" dur="400" accel="100000" fill="hold">
                                          <p:stCondLst>
                                            <p:cond delay="16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descr="5.jpg"/>
          <p:cNvPicPr>
            <a:picLocks noChangeAspect="1"/>
          </p:cNvPicPr>
          <p:nvPr/>
        </p:nvPicPr>
        <p:blipFill>
          <a:blip r:embed="rId2"/>
          <a:stretch>
            <a:fillRect/>
          </a:stretch>
        </p:blipFill>
        <p:spPr>
          <a:xfrm>
            <a:off x="6322604" y="142853"/>
            <a:ext cx="1668881" cy="1643074"/>
          </a:xfrm>
          <a:prstGeom prst="rect">
            <a:avLst/>
          </a:prstGeom>
          <a:ln w="76200">
            <a:solidFill>
              <a:schemeClr val="bg1"/>
            </a:solidFill>
          </a:ln>
        </p:spPr>
      </p:pic>
      <p:sp>
        <p:nvSpPr>
          <p:cNvPr id="2" name="Tytuł 1"/>
          <p:cNvSpPr>
            <a:spLocks noGrp="1"/>
          </p:cNvSpPr>
          <p:nvPr>
            <p:ph type="title"/>
          </p:nvPr>
        </p:nvSpPr>
        <p:spPr/>
        <p:txBody>
          <a:bodyPr>
            <a:normAutofit/>
          </a:bodyPr>
          <a:lstStyle/>
          <a:p>
            <a:r>
              <a:rPr lang="pl-PL" sz="6000" dirty="0" smtClean="0">
                <a:solidFill>
                  <a:srgbClr val="FF6600"/>
                </a:solidFill>
                <a:latin typeface="Jokerman" pitchFamily="82" charset="0"/>
              </a:rPr>
              <a:t>Czas trwania</a:t>
            </a:r>
            <a:endParaRPr lang="pl-PL" sz="6000" dirty="0">
              <a:solidFill>
                <a:srgbClr val="FF6600"/>
              </a:solidFill>
              <a:latin typeface="Jokerman" pitchFamily="82" charset="0"/>
            </a:endParaRPr>
          </a:p>
        </p:txBody>
      </p:sp>
      <p:sp>
        <p:nvSpPr>
          <p:cNvPr id="3" name="Symbol zastępczy zawartości 2"/>
          <p:cNvSpPr>
            <a:spLocks noGrp="1"/>
          </p:cNvSpPr>
          <p:nvPr>
            <p:ph idx="1"/>
          </p:nvPr>
        </p:nvSpPr>
        <p:spPr/>
        <p:txBody>
          <a:bodyPr>
            <a:normAutofit fontScale="77500" lnSpcReduction="20000"/>
          </a:bodyPr>
          <a:lstStyle/>
          <a:p>
            <a:pPr algn="ctr"/>
            <a:r>
              <a:rPr lang="pl-PL" dirty="0" smtClean="0"/>
              <a:t>Czas gry wynosi 90 minut (dwie połowy, każda po 45 minut). Sędzia może przedłużyć każdą połowę meczu stosownie do przerw w grze. Po upływie doliczonego czasu gry zwycięzcą jest ta drużyna, która zdobyła więcej bramek.</a:t>
            </a:r>
          </a:p>
          <a:p>
            <a:pPr algn="ctr"/>
            <a:r>
              <a:rPr lang="pl-PL" dirty="0" smtClean="0"/>
              <a:t>W przypadku, gdy mecze rozgrywane są turniejowym systemem dwumeczów, pierwszy mecz zawsze kończy się po drugiej połowie. Zwycięzcą dwumeczu zostaje ta drużyna, która w dwóch meczach zdobędzie więcej goli. Jeśli okaże się, że obie drużyny zdobyły ich tyle samo, zwycięża drużyna, która strzeliła więcej goli w meczu wyjazdowym. Jeśli powyższe warunki nie wyłonią zwycięzcy, odbywa się dogrywka.</a:t>
            </a:r>
          </a:p>
          <a:p>
            <a:endParaRPr lang="pl-PL" dirty="0"/>
          </a:p>
        </p:txBody>
      </p:sp>
    </p:spTree>
  </p:cSld>
  <p:clrMapOvr>
    <a:masterClrMapping/>
  </p:clrMapOvr>
  <p:transition advClick="0" advTm="10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par>
                                <p:cTn id="11" presetID="26"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down)">
                                      <p:cBhvr>
                                        <p:cTn id="13" dur="580">
                                          <p:stCondLst>
                                            <p:cond delay="0"/>
                                          </p:stCondLst>
                                        </p:cTn>
                                        <p:tgtEl>
                                          <p:spTgt spid="4"/>
                                        </p:tgtEl>
                                      </p:cBhvr>
                                    </p:animEffect>
                                    <p:anim calcmode="lin" valueType="num">
                                      <p:cBhvr>
                                        <p:cTn id="14"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9" dur="26">
                                          <p:stCondLst>
                                            <p:cond delay="650"/>
                                          </p:stCondLst>
                                        </p:cTn>
                                        <p:tgtEl>
                                          <p:spTgt spid="4"/>
                                        </p:tgtEl>
                                      </p:cBhvr>
                                      <p:to x="100000" y="60000"/>
                                    </p:animScale>
                                    <p:animScale>
                                      <p:cBhvr>
                                        <p:cTn id="20" dur="166" decel="50000">
                                          <p:stCondLst>
                                            <p:cond delay="676"/>
                                          </p:stCondLst>
                                        </p:cTn>
                                        <p:tgtEl>
                                          <p:spTgt spid="4"/>
                                        </p:tgtEl>
                                      </p:cBhvr>
                                      <p:to x="100000" y="100000"/>
                                    </p:animScale>
                                    <p:animScale>
                                      <p:cBhvr>
                                        <p:cTn id="21" dur="26">
                                          <p:stCondLst>
                                            <p:cond delay="1312"/>
                                          </p:stCondLst>
                                        </p:cTn>
                                        <p:tgtEl>
                                          <p:spTgt spid="4"/>
                                        </p:tgtEl>
                                      </p:cBhvr>
                                      <p:to x="100000" y="80000"/>
                                    </p:animScale>
                                    <p:animScale>
                                      <p:cBhvr>
                                        <p:cTn id="22" dur="166" decel="50000">
                                          <p:stCondLst>
                                            <p:cond delay="1338"/>
                                          </p:stCondLst>
                                        </p:cTn>
                                        <p:tgtEl>
                                          <p:spTgt spid="4"/>
                                        </p:tgtEl>
                                      </p:cBhvr>
                                      <p:to x="100000" y="100000"/>
                                    </p:animScale>
                                    <p:animScale>
                                      <p:cBhvr>
                                        <p:cTn id="23" dur="26">
                                          <p:stCondLst>
                                            <p:cond delay="1642"/>
                                          </p:stCondLst>
                                        </p:cTn>
                                        <p:tgtEl>
                                          <p:spTgt spid="4"/>
                                        </p:tgtEl>
                                      </p:cBhvr>
                                      <p:to x="100000" y="90000"/>
                                    </p:animScale>
                                    <p:animScale>
                                      <p:cBhvr>
                                        <p:cTn id="24" dur="166" decel="50000">
                                          <p:stCondLst>
                                            <p:cond delay="1668"/>
                                          </p:stCondLst>
                                        </p:cTn>
                                        <p:tgtEl>
                                          <p:spTgt spid="4"/>
                                        </p:tgtEl>
                                      </p:cBhvr>
                                      <p:to x="100000" y="100000"/>
                                    </p:animScale>
                                    <p:animScale>
                                      <p:cBhvr>
                                        <p:cTn id="25" dur="26">
                                          <p:stCondLst>
                                            <p:cond delay="1808"/>
                                          </p:stCondLst>
                                        </p:cTn>
                                        <p:tgtEl>
                                          <p:spTgt spid="4"/>
                                        </p:tgtEl>
                                      </p:cBhvr>
                                      <p:to x="100000" y="95000"/>
                                    </p:animScale>
                                    <p:animScale>
                                      <p:cBhvr>
                                        <p:cTn id="26" dur="166" decel="50000">
                                          <p:stCondLst>
                                            <p:cond delay="1834"/>
                                          </p:stCondLst>
                                        </p:cTn>
                                        <p:tgtEl>
                                          <p:spTgt spid="4"/>
                                        </p:tgtEl>
                                      </p:cBhvr>
                                      <p:to x="100000" y="100000"/>
                                    </p:animScale>
                                  </p:childTnLst>
                                </p:cTn>
                              </p:par>
                            </p:childTnLst>
                          </p:cTn>
                        </p:par>
                        <p:par>
                          <p:cTn id="27" fill="hold">
                            <p:stCondLst>
                              <p:cond delay="2000"/>
                            </p:stCondLst>
                            <p:childTnLst>
                              <p:par>
                                <p:cTn id="28" presetID="58" presetClass="entr" presetSubtype="0" accel="100000" fill="hold" grpId="0" nodeType="afterEffect">
                                  <p:stCondLst>
                                    <p:cond delay="0"/>
                                  </p:stCondLst>
                                  <p:childTnLst>
                                    <p:set>
                                      <p:cBhvr>
                                        <p:cTn id="29" dur="1" fill="hold">
                                          <p:stCondLst>
                                            <p:cond delay="0"/>
                                          </p:stCondLst>
                                        </p:cTn>
                                        <p:tgtEl>
                                          <p:spTgt spid="3">
                                            <p:txEl>
                                              <p:pRg st="0" end="0"/>
                                            </p:txEl>
                                          </p:spTgt>
                                        </p:tgtEl>
                                        <p:attrNameLst>
                                          <p:attrName>style.visibility</p:attrName>
                                        </p:attrNameLst>
                                      </p:cBhvr>
                                      <p:to>
                                        <p:strVal val="visible"/>
                                      </p:to>
                                    </p:set>
                                    <p:anim calcmode="lin" valueType="num">
                                      <p:cBhvr>
                                        <p:cTn id="30" dur="2000" fill="hold"/>
                                        <p:tgtEl>
                                          <p:spTgt spid="3">
                                            <p:txEl>
                                              <p:pRg st="0" end="0"/>
                                            </p:txEl>
                                          </p:spTgt>
                                        </p:tgtEl>
                                        <p:attrNameLst>
                                          <p:attrName>ppt_w</p:attrName>
                                        </p:attrNameLst>
                                      </p:cBhvr>
                                      <p:tavLst>
                                        <p:tav tm="0">
                                          <p:val>
                                            <p:strVal val="#ppt_w*2.5"/>
                                          </p:val>
                                        </p:tav>
                                        <p:tav tm="100000">
                                          <p:val>
                                            <p:strVal val="#ppt_w"/>
                                          </p:val>
                                        </p:tav>
                                      </p:tavLst>
                                    </p:anim>
                                    <p:anim calcmode="lin" valueType="num">
                                      <p:cBhvr>
                                        <p:cTn id="31" dur="2000" fill="hold"/>
                                        <p:tgtEl>
                                          <p:spTgt spid="3">
                                            <p:txEl>
                                              <p:pRg st="0" end="0"/>
                                            </p:txEl>
                                          </p:spTgt>
                                        </p:tgtEl>
                                        <p:attrNameLst>
                                          <p:attrName>ppt_h</p:attrName>
                                        </p:attrNameLst>
                                      </p:cBhvr>
                                      <p:tavLst>
                                        <p:tav tm="0">
                                          <p:val>
                                            <p:strVal val="#ppt_h*0.01"/>
                                          </p:val>
                                        </p:tav>
                                        <p:tav tm="100000">
                                          <p:val>
                                            <p:strVal val="#ppt_h"/>
                                          </p:val>
                                        </p:tav>
                                      </p:tavLst>
                                    </p:anim>
                                    <p:anim calcmode="lin" valueType="num">
                                      <p:cBhvr>
                                        <p:cTn id="32"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3" dur="2000" fill="hold"/>
                                        <p:tgtEl>
                                          <p:spTgt spid="3">
                                            <p:txEl>
                                              <p:pRg st="0" end="0"/>
                                            </p:txEl>
                                          </p:spTgt>
                                        </p:tgtEl>
                                        <p:attrNameLst>
                                          <p:attrName>ppt_y</p:attrName>
                                        </p:attrNameLst>
                                      </p:cBhvr>
                                      <p:tavLst>
                                        <p:tav tm="0">
                                          <p:val>
                                            <p:strVal val="#ppt_h+1"/>
                                          </p:val>
                                        </p:tav>
                                        <p:tav tm="100000">
                                          <p:val>
                                            <p:strVal val="#ppt_y"/>
                                          </p:val>
                                        </p:tav>
                                      </p:tavLst>
                                    </p:anim>
                                    <p:animEffect transition="in" filter="fade">
                                      <p:cBhvr>
                                        <p:cTn id="34" dur="2000"/>
                                        <p:tgtEl>
                                          <p:spTgt spid="3">
                                            <p:txEl>
                                              <p:pRg st="0" end="0"/>
                                            </p:txEl>
                                          </p:spTgt>
                                        </p:tgtEl>
                                      </p:cBhvr>
                                    </p:animEffect>
                                  </p:childTnLst>
                                </p:cTn>
                              </p:par>
                            </p:childTnLst>
                          </p:cTn>
                        </p:par>
                        <p:par>
                          <p:cTn id="35" fill="hold">
                            <p:stCondLst>
                              <p:cond delay="4000"/>
                            </p:stCondLst>
                            <p:childTnLst>
                              <p:par>
                                <p:cTn id="36" presetID="58" presetClass="entr" presetSubtype="0" accel="100000" fill="hold" grpId="0" nodeType="afterEffect">
                                  <p:stCondLst>
                                    <p:cond delay="0"/>
                                  </p:stCondLst>
                                  <p:childTnLst>
                                    <p:set>
                                      <p:cBhvr>
                                        <p:cTn id="37" dur="1" fill="hold">
                                          <p:stCondLst>
                                            <p:cond delay="0"/>
                                          </p:stCondLst>
                                        </p:cTn>
                                        <p:tgtEl>
                                          <p:spTgt spid="3">
                                            <p:txEl>
                                              <p:pRg st="1" end="1"/>
                                            </p:txEl>
                                          </p:spTgt>
                                        </p:tgtEl>
                                        <p:attrNameLst>
                                          <p:attrName>style.visibility</p:attrName>
                                        </p:attrNameLst>
                                      </p:cBhvr>
                                      <p:to>
                                        <p:strVal val="visible"/>
                                      </p:to>
                                    </p:set>
                                    <p:anim calcmode="lin" valueType="num">
                                      <p:cBhvr>
                                        <p:cTn id="38" dur="2000" fill="hold"/>
                                        <p:tgtEl>
                                          <p:spTgt spid="3">
                                            <p:txEl>
                                              <p:pRg st="1" end="1"/>
                                            </p:txEl>
                                          </p:spTgt>
                                        </p:tgtEl>
                                        <p:attrNameLst>
                                          <p:attrName>ppt_w</p:attrName>
                                        </p:attrNameLst>
                                      </p:cBhvr>
                                      <p:tavLst>
                                        <p:tav tm="0">
                                          <p:val>
                                            <p:strVal val="#ppt_w*2.5"/>
                                          </p:val>
                                        </p:tav>
                                        <p:tav tm="100000">
                                          <p:val>
                                            <p:strVal val="#ppt_w"/>
                                          </p:val>
                                        </p:tav>
                                      </p:tavLst>
                                    </p:anim>
                                    <p:anim calcmode="lin" valueType="num">
                                      <p:cBhvr>
                                        <p:cTn id="39" dur="2000" fill="hold"/>
                                        <p:tgtEl>
                                          <p:spTgt spid="3">
                                            <p:txEl>
                                              <p:pRg st="1" end="1"/>
                                            </p:txEl>
                                          </p:spTgt>
                                        </p:tgtEl>
                                        <p:attrNameLst>
                                          <p:attrName>ppt_h</p:attrName>
                                        </p:attrNameLst>
                                      </p:cBhvr>
                                      <p:tavLst>
                                        <p:tav tm="0">
                                          <p:val>
                                            <p:strVal val="#ppt_h*0.01"/>
                                          </p:val>
                                        </p:tav>
                                        <p:tav tm="100000">
                                          <p:val>
                                            <p:strVal val="#ppt_h"/>
                                          </p:val>
                                        </p:tav>
                                      </p:tavLst>
                                    </p:anim>
                                    <p:anim calcmode="lin" valueType="num">
                                      <p:cBhvr>
                                        <p:cTn id="40"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41" dur="2000" fill="hold"/>
                                        <p:tgtEl>
                                          <p:spTgt spid="3">
                                            <p:txEl>
                                              <p:pRg st="1" end="1"/>
                                            </p:txEl>
                                          </p:spTgt>
                                        </p:tgtEl>
                                        <p:attrNameLst>
                                          <p:attrName>ppt_y</p:attrName>
                                        </p:attrNameLst>
                                      </p:cBhvr>
                                      <p:tavLst>
                                        <p:tav tm="0">
                                          <p:val>
                                            <p:strVal val="#ppt_h+1"/>
                                          </p:val>
                                        </p:tav>
                                        <p:tav tm="100000">
                                          <p:val>
                                            <p:strVal val="#ppt_y"/>
                                          </p:val>
                                        </p:tav>
                                      </p:tavLst>
                                    </p:anim>
                                    <p:animEffect transition="in" filter="fade">
                                      <p:cBhvr>
                                        <p:cTn id="4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714356"/>
            <a:ext cx="9144000" cy="1399032"/>
          </a:xfrm>
        </p:spPr>
        <p:txBody>
          <a:bodyPr>
            <a:normAutofit/>
          </a:bodyPr>
          <a:lstStyle/>
          <a:p>
            <a:r>
              <a:rPr lang="pl-PL" b="1" dirty="0" smtClean="0"/>
              <a:t/>
            </a:r>
            <a:br>
              <a:rPr lang="pl-PL" b="1" dirty="0" smtClean="0"/>
            </a:br>
            <a:endParaRPr lang="pl-PL" dirty="0"/>
          </a:p>
        </p:txBody>
      </p:sp>
      <p:sp>
        <p:nvSpPr>
          <p:cNvPr id="3" name="Symbol zastępczy zawartości 2"/>
          <p:cNvSpPr>
            <a:spLocks noGrp="1"/>
          </p:cNvSpPr>
          <p:nvPr>
            <p:ph idx="1"/>
          </p:nvPr>
        </p:nvSpPr>
        <p:spPr>
          <a:xfrm>
            <a:off x="4139952" y="1484784"/>
            <a:ext cx="4857784" cy="4572000"/>
          </a:xfrm>
        </p:spPr>
        <p:txBody>
          <a:bodyPr anchor="ctr">
            <a:normAutofit fontScale="92500" lnSpcReduction="10000"/>
          </a:bodyPr>
          <a:lstStyle/>
          <a:p>
            <a:pPr marL="64008" indent="0" algn="ctr">
              <a:buNone/>
            </a:pPr>
            <a:r>
              <a:rPr lang="pl-PL" sz="2800" dirty="0" smtClean="0">
                <a:cs typeface="Arial" pitchFamily="34" charset="0"/>
              </a:rPr>
              <a:t>Rekreacyjne uprawianie piłki nożnej ma wpływ nie tylko na nasze zdrowie fizyczne oraz kondycje, ale wpływa również na poprawę zdrowia psychicznego. Jak udowodnili ostatnio naukowcy, osoby grające w nogę są bardziej zmotywowane i szczęśliwe.</a:t>
            </a:r>
            <a:r>
              <a:rPr lang="pl-PL" dirty="0" smtClean="0"/>
              <a:t/>
            </a:r>
            <a:br>
              <a:rPr lang="pl-PL" dirty="0" smtClean="0"/>
            </a:br>
            <a:r>
              <a:rPr lang="pl-PL" dirty="0" smtClean="0"/>
              <a:t/>
            </a:r>
            <a:br>
              <a:rPr lang="pl-PL" dirty="0" smtClean="0"/>
            </a:br>
            <a:endParaRPr lang="pl-PL" dirty="0" smtClean="0"/>
          </a:p>
          <a:p>
            <a:endParaRPr lang="pl-PL" dirty="0"/>
          </a:p>
        </p:txBody>
      </p:sp>
      <p:pic>
        <p:nvPicPr>
          <p:cNvPr id="5" name="Obraz 4" descr="pepe_9.jpg"/>
          <p:cNvPicPr>
            <a:picLocks noChangeAspect="1"/>
          </p:cNvPicPr>
          <p:nvPr/>
        </p:nvPicPr>
        <p:blipFill>
          <a:blip r:embed="rId2"/>
          <a:stretch>
            <a:fillRect/>
          </a:stretch>
        </p:blipFill>
        <p:spPr>
          <a:xfrm>
            <a:off x="439387" y="1268760"/>
            <a:ext cx="3477071" cy="3929090"/>
          </a:xfrm>
          <a:prstGeom prst="rect">
            <a:avLst/>
          </a:prstGeom>
          <a:ln w="76200">
            <a:solidFill>
              <a:schemeClr val="bg2"/>
            </a:solidFill>
          </a:ln>
        </p:spPr>
      </p:pic>
    </p:spTree>
  </p:cSld>
  <p:clrMapOvr>
    <a:masterClrMapping/>
  </p:clrMapOvr>
  <p:transition advClick="0" advTm="10000">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strVal val="#ppt_w+.3"/>
                                          </p:val>
                                        </p:tav>
                                        <p:tav tm="100000">
                                          <p:val>
                                            <p:strVal val="#ppt_w"/>
                                          </p:val>
                                        </p:tav>
                                      </p:tavLst>
                                    </p:anim>
                                    <p:anim calcmode="lin" valueType="num">
                                      <p:cBhvr>
                                        <p:cTn id="8" dur="2000" fill="hold"/>
                                        <p:tgtEl>
                                          <p:spTgt spid="2"/>
                                        </p:tgtEl>
                                        <p:attrNameLst>
                                          <p:attrName>ppt_h</p:attrName>
                                        </p:attrNameLst>
                                      </p:cBhvr>
                                      <p:tavLst>
                                        <p:tav tm="0">
                                          <p:val>
                                            <p:strVal val="#ppt_h"/>
                                          </p:val>
                                        </p:tav>
                                        <p:tav tm="100000">
                                          <p:val>
                                            <p:strVal val="#ppt_h"/>
                                          </p:val>
                                        </p:tav>
                                      </p:tavLst>
                                    </p:anim>
                                    <p:animEffect transition="in" filter="fade">
                                      <p:cBhvr>
                                        <p:cTn id="9" dur="2000"/>
                                        <p:tgtEl>
                                          <p:spTgt spid="2"/>
                                        </p:tgtEl>
                                      </p:cBhvr>
                                    </p:animEffect>
                                  </p:childTnLst>
                                </p:cTn>
                              </p:par>
                            </p:childTnLst>
                          </p:cTn>
                        </p:par>
                        <p:par>
                          <p:cTn id="10" fill="hold">
                            <p:stCondLst>
                              <p:cond delay="2000"/>
                            </p:stCondLst>
                            <p:childTnLst>
                              <p:par>
                                <p:cTn id="11" presetID="43"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
                                        <p:tgtEl>
                                          <p:spTgt spid="3">
                                            <p:txEl>
                                              <p:pRg st="0" end="0"/>
                                            </p:txEl>
                                          </p:spTgt>
                                        </p:tgtEl>
                                      </p:cBhvr>
                                    </p:animEffect>
                                    <p:anim calcmode="lin" valueType="num">
                                      <p:cBhvr>
                                        <p:cTn id="14" dur="8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800" fill="hold"/>
                                        <p:tgtEl>
                                          <p:spTgt spid="3">
                                            <p:txEl>
                                              <p:pRg st="0" end="0"/>
                                            </p:txEl>
                                          </p:spTgt>
                                        </p:tgtEl>
                                        <p:attrNameLst>
                                          <p:attrName>ppt_y</p:attrName>
                                        </p:attrNameLst>
                                      </p:cBhvr>
                                      <p:tavLst>
                                        <p:tav tm="0">
                                          <p:val>
                                            <p:strVal val="#ppt_y+0.31"/>
                                          </p:val>
                                        </p:tav>
                                        <p:tav tm="100000">
                                          <p:val>
                                            <p:strVal val="#ppt_y+0.31"/>
                                          </p:val>
                                        </p:tav>
                                      </p:tavLst>
                                    </p:anim>
                                    <p:anim calcmode="lin" valueType="num">
                                      <p:cBhvr>
                                        <p:cTn id="16" dur="1200" decel="50000" fill="hold">
                                          <p:stCondLst>
                                            <p:cond delay="800"/>
                                          </p:stCondLst>
                                        </p:cTn>
                                        <p:tgtEl>
                                          <p:spTgt spid="3">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1200" decel="50000" fill="hold">
                                          <p:stCondLst>
                                            <p:cond delay="800"/>
                                          </p:stCondLst>
                                        </p:cTn>
                                        <p:tgtEl>
                                          <p:spTgt spid="3">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18" fill="hold">
                            <p:stCondLst>
                              <p:cond delay="4000"/>
                            </p:stCondLst>
                            <p:childTnLst>
                              <p:par>
                                <p:cTn id="19" presetID="51" presetClass="entr" presetSubtype="0"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770" decel="100000"/>
                                        <p:tgtEl>
                                          <p:spTgt spid="5"/>
                                        </p:tgtEl>
                                      </p:cBhvr>
                                    </p:animEffect>
                                    <p:animScale>
                                      <p:cBhvr>
                                        <p:cTn id="22" dur="770" decel="100000"/>
                                        <p:tgtEl>
                                          <p:spTgt spid="5"/>
                                        </p:tgtEl>
                                      </p:cBhvr>
                                      <p:from x="10000" y="10000"/>
                                      <p:to x="200000" y="450000"/>
                                    </p:animScale>
                                    <p:animScale>
                                      <p:cBhvr>
                                        <p:cTn id="23" dur="1230" accel="100000" fill="hold">
                                          <p:stCondLst>
                                            <p:cond delay="770"/>
                                          </p:stCondLst>
                                        </p:cTn>
                                        <p:tgtEl>
                                          <p:spTgt spid="5"/>
                                        </p:tgtEl>
                                      </p:cBhvr>
                                      <p:from x="200000" y="450000"/>
                                      <p:to x="100000" y="100000"/>
                                    </p:animScale>
                                    <p:set>
                                      <p:cBhvr>
                                        <p:cTn id="24" dur="770" fill="hold"/>
                                        <p:tgtEl>
                                          <p:spTgt spid="5"/>
                                        </p:tgtEl>
                                        <p:attrNameLst>
                                          <p:attrName>ppt_x</p:attrName>
                                        </p:attrNameLst>
                                      </p:cBhvr>
                                      <p:to>
                                        <p:strVal val="(0.5)"/>
                                      </p:to>
                                    </p:set>
                                    <p:anim from="(0.5)" to="(#ppt_x)" calcmode="lin" valueType="num">
                                      <p:cBhvr>
                                        <p:cTn id="25" dur="1230" accel="100000" fill="hold">
                                          <p:stCondLst>
                                            <p:cond delay="770"/>
                                          </p:stCondLst>
                                        </p:cTn>
                                        <p:tgtEl>
                                          <p:spTgt spid="5"/>
                                        </p:tgtEl>
                                        <p:attrNameLst>
                                          <p:attrName>ppt_x</p:attrName>
                                        </p:attrNameLst>
                                      </p:cBhvr>
                                    </p:anim>
                                    <p:set>
                                      <p:cBhvr>
                                        <p:cTn id="26" dur="770" fill="hold"/>
                                        <p:tgtEl>
                                          <p:spTgt spid="5"/>
                                        </p:tgtEl>
                                        <p:attrNameLst>
                                          <p:attrName>ppt_y</p:attrName>
                                        </p:attrNameLst>
                                      </p:cBhvr>
                                      <p:to>
                                        <p:strVal val="(#ppt_y+0.4)"/>
                                      </p:to>
                                    </p:set>
                                    <p:anim from="(#ppt_y+0.4)" to="(#ppt_y)" calcmode="lin" valueType="num">
                                      <p:cBhvr>
                                        <p:cTn id="27" dur="1230" accel="100000" fill="hold">
                                          <p:stCondLst>
                                            <p:cond delay="770"/>
                                          </p:stCondLst>
                                        </p:cTn>
                                        <p:tgtEl>
                                          <p:spTgt spid="5"/>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ymbol zastępczy zawartości 5" descr="16.pilka nozna.jpg"/>
          <p:cNvPicPr>
            <a:picLocks noGrp="1" noChangeAspect="1"/>
          </p:cNvPicPr>
          <p:nvPr>
            <p:ph idx="1"/>
          </p:nvPr>
        </p:nvPicPr>
        <p:blipFill>
          <a:blip r:embed="rId2"/>
          <a:stretch>
            <a:fillRect/>
          </a:stretch>
        </p:blipFill>
        <p:spPr>
          <a:xfrm>
            <a:off x="214282" y="214290"/>
            <a:ext cx="8786874" cy="6500858"/>
          </a:xfrm>
          <a:ln w="247650">
            <a:solidFill>
              <a:schemeClr val="bg2"/>
            </a:solidFill>
          </a:ln>
        </p:spPr>
      </p:pic>
    </p:spTree>
  </p:cSld>
  <p:clrMapOvr>
    <a:masterClrMapping/>
  </p:clrMapOvr>
  <p:transition spd="slow" advClick="0" advTm="10000">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nodeType="afterEffect">
                                  <p:stCondLst>
                                    <p:cond delay="0"/>
                                  </p:stCondLst>
                                  <p:childTnLst>
                                    <p:animScale>
                                      <p:cBhvr>
                                        <p:cTn id="6" dur="3000" fill="hold"/>
                                        <p:tgtEl>
                                          <p:spTgt spid="6"/>
                                        </p:tgtEl>
                                      </p:cBhvr>
                                      <p:by x="150000" y="150000"/>
                                    </p:animScale>
                                  </p:childTnLst>
                                </p:cTn>
                              </p:par>
                            </p:childTnLst>
                          </p:cTn>
                        </p:par>
                        <p:par>
                          <p:cTn id="7" fill="hold">
                            <p:stCondLst>
                              <p:cond delay="3000"/>
                            </p:stCondLst>
                            <p:childTnLst>
                              <p:par>
                                <p:cTn id="8" presetID="20" presetClass="exit" presetSubtype="0" fill="hold" nodeType="afterEffect">
                                  <p:stCondLst>
                                    <p:cond delay="0"/>
                                  </p:stCondLst>
                                  <p:childTnLst>
                                    <p:animEffect transition="out" filter="wedge">
                                      <p:cBhvr>
                                        <p:cTn id="9" dur="2000"/>
                                        <p:tgtEl>
                                          <p:spTgt spid="6"/>
                                        </p:tgtEl>
                                      </p:cBhvr>
                                    </p:animEffect>
                                    <p:set>
                                      <p:cBhvr>
                                        <p:cTn id="10"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Wykonała: </a:t>
            </a:r>
            <a:endParaRPr lang="pl-PL" dirty="0"/>
          </a:p>
        </p:txBody>
      </p:sp>
      <p:sp>
        <p:nvSpPr>
          <p:cNvPr id="3" name="Symbol zastępczy zawartości 2"/>
          <p:cNvSpPr>
            <a:spLocks noGrp="1"/>
          </p:cNvSpPr>
          <p:nvPr>
            <p:ph idx="1"/>
          </p:nvPr>
        </p:nvSpPr>
        <p:spPr/>
        <p:txBody>
          <a:bodyPr/>
          <a:lstStyle/>
          <a:p>
            <a:pPr marL="64008" indent="0" algn="ctr">
              <a:buNone/>
            </a:pPr>
            <a:r>
              <a:rPr lang="pl-PL" dirty="0" smtClean="0"/>
              <a:t>Magdalena Rozumek </a:t>
            </a:r>
            <a:endParaRPr lang="pl-PL" dirty="0"/>
          </a:p>
        </p:txBody>
      </p:sp>
    </p:spTree>
    <p:extLst>
      <p:ext uri="{BB962C8B-B14F-4D97-AF65-F5344CB8AC3E}">
        <p14:creationId xmlns:p14="http://schemas.microsoft.com/office/powerpoint/2010/main" val="1031845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ln>
            <a:noFill/>
          </a:ln>
        </p:spPr>
        <p:txBody>
          <a:bodyPr>
            <a:normAutofit/>
          </a:bodyPr>
          <a:lstStyle/>
          <a:p>
            <a:pPr algn="ctr"/>
            <a:r>
              <a:rPr lang="pl-PL" sz="6000" dirty="0" smtClean="0">
                <a:solidFill>
                  <a:srgbClr val="FF6600"/>
                </a:solidFill>
                <a:effectLst>
                  <a:outerShdw blurRad="38100" dist="38100" dir="2700000" algn="tl">
                    <a:srgbClr val="000000">
                      <a:alpha val="43137"/>
                    </a:srgbClr>
                  </a:outerShdw>
                </a:effectLst>
                <a:latin typeface="Jokerman" pitchFamily="82" charset="0"/>
              </a:rPr>
              <a:t>Piłka nożna</a:t>
            </a:r>
            <a:endParaRPr lang="pl-PL" sz="6000" dirty="0">
              <a:solidFill>
                <a:srgbClr val="FF6600"/>
              </a:solidFill>
              <a:effectLst>
                <a:outerShdw blurRad="38100" dist="38100" dir="2700000" algn="tl">
                  <a:srgbClr val="000000">
                    <a:alpha val="43137"/>
                  </a:srgbClr>
                </a:outerShdw>
              </a:effectLst>
              <a:latin typeface="Jokerman" pitchFamily="82" charset="0"/>
            </a:endParaRPr>
          </a:p>
        </p:txBody>
      </p:sp>
      <p:sp>
        <p:nvSpPr>
          <p:cNvPr id="3" name="Symbol zastępczy zawartości 2"/>
          <p:cNvSpPr>
            <a:spLocks noGrp="1"/>
          </p:cNvSpPr>
          <p:nvPr>
            <p:ph idx="1"/>
          </p:nvPr>
        </p:nvSpPr>
        <p:spPr/>
        <p:txBody>
          <a:bodyPr>
            <a:normAutofit/>
          </a:bodyPr>
          <a:lstStyle/>
          <a:p>
            <a:pPr marL="64008" indent="0" algn="ctr">
              <a:buNone/>
            </a:pPr>
            <a:r>
              <a:rPr lang="pl-PL" sz="2800" dirty="0">
                <a:cs typeface="Arial" pitchFamily="34" charset="0"/>
              </a:rPr>
              <a:t>G</a:t>
            </a:r>
            <a:r>
              <a:rPr lang="pl-PL" sz="2800" dirty="0" smtClean="0">
                <a:cs typeface="Arial" pitchFamily="34" charset="0"/>
              </a:rPr>
              <a:t>ra zespołowa; Piłka nożna jest najpopularniejszą dyscypliną sportową na świecie.</a:t>
            </a:r>
          </a:p>
          <a:p>
            <a:pPr marL="64008" indent="0" algn="ctr">
              <a:buNone/>
            </a:pPr>
            <a:r>
              <a:rPr lang="pl-PL" sz="2800" dirty="0" smtClean="0">
                <a:cs typeface="Arial" pitchFamily="34" charset="0"/>
              </a:rPr>
              <a:t>Od 1900 r. dyscyplina olimpijska</a:t>
            </a:r>
          </a:p>
          <a:p>
            <a:pPr marL="64008" indent="0" algn="ctr">
              <a:buNone/>
            </a:pPr>
            <a:r>
              <a:rPr lang="pl-PL" sz="2800" dirty="0" smtClean="0">
                <a:cs typeface="Arial" pitchFamily="34" charset="0"/>
              </a:rPr>
              <a:t>Międzynarodową Federacją Piłki Nożnej jest FIFA. Należy do niej ponad 208 narodowych federacji piłki nożnej. FIFA organizuje światowe rozgrywki piłkarskie oraz ustala przepisy gry w piłkę nożną.</a:t>
            </a:r>
            <a:endParaRPr lang="pl-PL" sz="2800" dirty="0">
              <a:cs typeface="Arial" pitchFamily="34" charset="0"/>
            </a:endParaRPr>
          </a:p>
        </p:txBody>
      </p:sp>
    </p:spTree>
  </p:cSld>
  <p:clrMapOvr>
    <a:masterClrMapping/>
  </p:clrMapOvr>
  <p:transition advClick="0" advTm="10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0"/>
                                        <p:tgtEl>
                                          <p:spTgt spid="2"/>
                                        </p:tgtEl>
                                      </p:cBhvr>
                                    </p:animEffect>
                                  </p:childTnLst>
                                </p:cTn>
                              </p:par>
                            </p:childTnLst>
                          </p:cTn>
                        </p:par>
                        <p:par>
                          <p:cTn id="8" fill="hold">
                            <p:stCondLst>
                              <p:cond delay="3000"/>
                            </p:stCondLst>
                            <p:childTnLst>
                              <p:par>
                                <p:cTn id="9" presetID="29"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3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2" dur="3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3" dur="3000"/>
                                        <p:tgtEl>
                                          <p:spTgt spid="3">
                                            <p:txEl>
                                              <p:pRg st="0" end="0"/>
                                            </p:txEl>
                                          </p:spTgt>
                                        </p:tgtEl>
                                      </p:cBhvr>
                                    </p:animEffect>
                                  </p:childTnLst>
                                </p:cTn>
                              </p:par>
                            </p:childTnLst>
                          </p:cTn>
                        </p:par>
                        <p:par>
                          <p:cTn id="14" fill="hold">
                            <p:stCondLst>
                              <p:cond delay="6000"/>
                            </p:stCondLst>
                            <p:childTnLst>
                              <p:par>
                                <p:cTn id="15" presetID="29" presetClass="entr" presetSubtype="0"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3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8" dur="3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9" dur="3000"/>
                                        <p:tgtEl>
                                          <p:spTgt spid="3">
                                            <p:txEl>
                                              <p:pRg st="1" end="1"/>
                                            </p:txEl>
                                          </p:spTgt>
                                        </p:tgtEl>
                                      </p:cBhvr>
                                    </p:animEffect>
                                  </p:childTnLst>
                                </p:cTn>
                              </p:par>
                            </p:childTnLst>
                          </p:cTn>
                        </p:par>
                        <p:par>
                          <p:cTn id="20" fill="hold">
                            <p:stCondLst>
                              <p:cond delay="9000"/>
                            </p:stCondLst>
                            <p:childTnLst>
                              <p:par>
                                <p:cTn id="21" presetID="29" presetClass="entr" presetSubtype="0"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3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4" dur="3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5" dur="3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descr="Fussball.jpg"/>
          <p:cNvPicPr>
            <a:picLocks noChangeAspect="1"/>
          </p:cNvPicPr>
          <p:nvPr/>
        </p:nvPicPr>
        <p:blipFill>
          <a:blip r:embed="rId2"/>
          <a:stretch>
            <a:fillRect/>
          </a:stretch>
        </p:blipFill>
        <p:spPr>
          <a:xfrm>
            <a:off x="6290262" y="0"/>
            <a:ext cx="2853737" cy="3000372"/>
          </a:xfrm>
          <a:prstGeom prst="rect">
            <a:avLst/>
          </a:prstGeom>
        </p:spPr>
      </p:pic>
      <p:sp>
        <p:nvSpPr>
          <p:cNvPr id="2" name="Tytuł 1"/>
          <p:cNvSpPr>
            <a:spLocks noGrp="1"/>
          </p:cNvSpPr>
          <p:nvPr>
            <p:ph type="title"/>
          </p:nvPr>
        </p:nvSpPr>
        <p:spPr/>
        <p:txBody>
          <a:bodyPr>
            <a:normAutofit/>
          </a:bodyPr>
          <a:lstStyle/>
          <a:p>
            <a:pPr algn="ctr"/>
            <a:r>
              <a:rPr lang="pl-PL" sz="6000" dirty="0" smtClean="0">
                <a:solidFill>
                  <a:srgbClr val="FF6600"/>
                </a:solidFill>
                <a:latin typeface="Jokerman" pitchFamily="82" charset="0"/>
              </a:rPr>
              <a:t>Historia</a:t>
            </a:r>
            <a:endParaRPr lang="pl-PL" sz="6000" dirty="0">
              <a:solidFill>
                <a:srgbClr val="FF6600"/>
              </a:solidFill>
              <a:latin typeface="Jokerman" pitchFamily="82" charset="0"/>
            </a:endParaRPr>
          </a:p>
        </p:txBody>
      </p:sp>
      <p:sp>
        <p:nvSpPr>
          <p:cNvPr id="3" name="Symbol zastępczy zawartości 2"/>
          <p:cNvSpPr>
            <a:spLocks noGrp="1"/>
          </p:cNvSpPr>
          <p:nvPr>
            <p:ph idx="1"/>
          </p:nvPr>
        </p:nvSpPr>
        <p:spPr/>
        <p:txBody>
          <a:bodyPr>
            <a:normAutofit fontScale="92500" lnSpcReduction="20000"/>
          </a:bodyPr>
          <a:lstStyle/>
          <a:p>
            <a:pPr marL="64008" indent="0" algn="ctr">
              <a:buNone/>
            </a:pPr>
            <a:r>
              <a:rPr lang="pl-PL" dirty="0" smtClean="0">
                <a:cs typeface="Arial" pitchFamily="34" charset="0"/>
              </a:rPr>
              <a:t>W grę przypominającą dzisiejszą piłkę nożną grano już w przedkolumbijskiej Ameryce (rytualne zawody Azteków), czy średniowiecznej Wenecji. Prawdopodobnie z tamtych terenów gra dostała się do wysp Brytyjskich.</a:t>
            </a:r>
          </a:p>
          <a:p>
            <a:pPr marL="64008" indent="0" algn="ctr">
              <a:buNone/>
            </a:pPr>
            <a:r>
              <a:rPr lang="pl-PL" dirty="0" smtClean="0">
                <a:cs typeface="Arial" pitchFamily="34" charset="0"/>
              </a:rPr>
              <a:t>W Anglii i Szkocji między VIII a XIX wiekiem narodziła się ogromna pasja do gry w piłkę. Grały ze sobą często bez żadnych reguł i nie przebierając w środkach, całe wsie i miasteczka. Dorośli zakładali się o wyniki rozgrywek, co było zakazane. </a:t>
            </a:r>
          </a:p>
        </p:txBody>
      </p:sp>
    </p:spTree>
  </p:cSld>
  <p:clrMapOvr>
    <a:masterClrMapping/>
  </p:clrMapOvr>
  <p:transition spd="med" advClick="0" advTm="10000">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10" presetClass="entr" presetSubtype="0"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2000"/>
                                        <p:tgtEl>
                                          <p:spTgt spid="4"/>
                                        </p:tgtEl>
                                      </p:cBhvr>
                                    </p:animEffect>
                                  </p:childTnLst>
                                </p:cTn>
                              </p:par>
                            </p:childTnLst>
                          </p:cTn>
                        </p:par>
                        <p:par>
                          <p:cTn id="12" fill="hold">
                            <p:stCondLst>
                              <p:cond delay="2000"/>
                            </p:stCondLst>
                            <p:childTnLst>
                              <p:par>
                                <p:cTn id="13" presetID="37"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2000"/>
                                        <p:tgtEl>
                                          <p:spTgt spid="3">
                                            <p:txEl>
                                              <p:pRg st="0" end="0"/>
                                            </p:txEl>
                                          </p:spTgt>
                                        </p:tgtEl>
                                      </p:cBhvr>
                                    </p:animEffect>
                                    <p:anim calcmode="lin" valueType="num">
                                      <p:cBhvr>
                                        <p:cTn id="16"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18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8" dur="200" accel="100000" fill="hold">
                                          <p:stCondLst>
                                            <p:cond delay="18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par>
                          <p:cTn id="19" fill="hold">
                            <p:stCondLst>
                              <p:cond delay="4000"/>
                            </p:stCondLst>
                            <p:childTnLst>
                              <p:par>
                                <p:cTn id="20" presetID="37" presetClass="entr" presetSubtype="0" fill="hold" grpId="0" nodeType="after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2000"/>
                                        <p:tgtEl>
                                          <p:spTgt spid="3">
                                            <p:txEl>
                                              <p:pRg st="1" end="1"/>
                                            </p:txEl>
                                          </p:spTgt>
                                        </p:tgtEl>
                                      </p:cBhvr>
                                    </p:animEffect>
                                    <p:anim calcmode="lin" valueType="num">
                                      <p:cBhvr>
                                        <p:cTn id="23"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4" dur="18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25" dur="200" accel="100000" fill="hold">
                                          <p:stCondLst>
                                            <p:cond delay="18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descr="pilka.jpg"/>
          <p:cNvPicPr>
            <a:picLocks noChangeAspect="1"/>
          </p:cNvPicPr>
          <p:nvPr/>
        </p:nvPicPr>
        <p:blipFill>
          <a:blip r:embed="rId2"/>
          <a:stretch>
            <a:fillRect/>
          </a:stretch>
        </p:blipFill>
        <p:spPr>
          <a:xfrm>
            <a:off x="6000760" y="285728"/>
            <a:ext cx="2786049" cy="2618925"/>
          </a:xfrm>
          <a:prstGeom prst="rect">
            <a:avLst/>
          </a:prstGeom>
        </p:spPr>
      </p:pic>
      <p:sp>
        <p:nvSpPr>
          <p:cNvPr id="3" name="Symbol zastępczy zawartości 2"/>
          <p:cNvSpPr>
            <a:spLocks noGrp="1"/>
          </p:cNvSpPr>
          <p:nvPr>
            <p:ph idx="1"/>
          </p:nvPr>
        </p:nvSpPr>
        <p:spPr>
          <a:xfrm>
            <a:off x="395536" y="1340768"/>
            <a:ext cx="8229600" cy="4572000"/>
          </a:xfrm>
        </p:spPr>
        <p:txBody>
          <a:bodyPr>
            <a:normAutofit fontScale="85000" lnSpcReduction="20000"/>
          </a:bodyPr>
          <a:lstStyle/>
          <a:p>
            <a:pPr marL="64008" indent="0">
              <a:buNone/>
            </a:pPr>
            <a:r>
              <a:rPr lang="pl-PL" dirty="0" smtClean="0">
                <a:cs typeface="Arial" pitchFamily="34" charset="0"/>
              </a:rPr>
              <a:t>Skutkiem tej namiętności były </a:t>
            </a:r>
          </a:p>
          <a:p>
            <a:pPr>
              <a:buNone/>
            </a:pPr>
            <a:r>
              <a:rPr lang="pl-PL" dirty="0" smtClean="0">
                <a:cs typeface="Arial" pitchFamily="34" charset="0"/>
              </a:rPr>
              <a:t>	wielokrotnie w XIV i XV wieku </a:t>
            </a:r>
          </a:p>
          <a:p>
            <a:pPr>
              <a:buNone/>
            </a:pPr>
            <a:r>
              <a:rPr lang="pl-PL" dirty="0" smtClean="0">
                <a:cs typeface="Arial" pitchFamily="34" charset="0"/>
              </a:rPr>
              <a:t>	ogłaszane przez burmistrza </a:t>
            </a:r>
          </a:p>
          <a:p>
            <a:pPr>
              <a:buNone/>
            </a:pPr>
            <a:r>
              <a:rPr lang="pl-PL" dirty="0" smtClean="0">
                <a:cs typeface="Arial" pitchFamily="34" charset="0"/>
              </a:rPr>
              <a:t>	Londynu oraz przez </a:t>
            </a:r>
          </a:p>
          <a:p>
            <a:pPr>
              <a:buNone/>
            </a:pPr>
            <a:r>
              <a:rPr lang="pl-PL" dirty="0" smtClean="0">
                <a:cs typeface="Arial" pitchFamily="34" charset="0"/>
              </a:rPr>
              <a:t>	Królów Anglii i Szkocji </a:t>
            </a:r>
          </a:p>
          <a:p>
            <a:pPr>
              <a:buNone/>
            </a:pPr>
            <a:r>
              <a:rPr lang="pl-PL" dirty="0" smtClean="0">
                <a:cs typeface="Arial" pitchFamily="34" charset="0"/>
              </a:rPr>
              <a:t>	zakazy uprawiania tej "bezproduktywnej gry". </a:t>
            </a:r>
          </a:p>
          <a:p>
            <a:pPr marL="64008" indent="0">
              <a:buNone/>
            </a:pPr>
            <a:r>
              <a:rPr lang="pl-PL" baseline="30000" dirty="0" smtClean="0">
                <a:cs typeface="Arial" pitchFamily="34" charset="0"/>
                <a:hlinkClick r:id="rId3"/>
              </a:rPr>
              <a:t>[</a:t>
            </a:r>
            <a:r>
              <a:rPr lang="pl-PL" dirty="0" smtClean="0">
                <a:cs typeface="Arial" pitchFamily="34" charset="0"/>
              </a:rPr>
              <a:t>Wtedy prawdopodobnie narodził się sam termin </a:t>
            </a:r>
            <a:r>
              <a:rPr lang="pl-PL" i="1" dirty="0" smtClean="0">
                <a:cs typeface="Arial" pitchFamily="34" charset="0"/>
              </a:rPr>
              <a:t>football</a:t>
            </a:r>
            <a:r>
              <a:rPr lang="pl-PL" dirty="0" smtClean="0">
                <a:cs typeface="Arial" pitchFamily="34" charset="0"/>
              </a:rPr>
              <a:t>, używano go do określania różnych gier, jednakże nie tych, które polegały na kopaniu piłki, ale tych, w które grano "na piechotę" (czy też na nogach, po angielsku </a:t>
            </a:r>
            <a:r>
              <a:rPr lang="pl-PL" i="1" dirty="0" smtClean="0">
                <a:cs typeface="Arial" pitchFamily="34" charset="0"/>
              </a:rPr>
              <a:t>on foot</a:t>
            </a:r>
            <a:r>
              <a:rPr lang="pl-PL" dirty="0" smtClean="0">
                <a:cs typeface="Arial" pitchFamily="34" charset="0"/>
              </a:rPr>
              <a:t>).</a:t>
            </a:r>
          </a:p>
          <a:p>
            <a:pPr marL="64008" indent="0">
              <a:buNone/>
            </a:pPr>
            <a:r>
              <a:rPr lang="pl-PL" dirty="0" smtClean="0">
                <a:cs typeface="Arial" pitchFamily="34" charset="0"/>
              </a:rPr>
              <a:t>Pierwsze piłki robiono ze zwierzęcych pęcherzy</a:t>
            </a:r>
          </a:p>
          <a:p>
            <a:pPr>
              <a:buNone/>
            </a:pPr>
            <a:endParaRPr lang="pl-PL" dirty="0"/>
          </a:p>
        </p:txBody>
      </p:sp>
    </p:spTree>
  </p:cSld>
  <p:clrMapOvr>
    <a:masterClrMapping/>
  </p:clrMapOvr>
  <p:transition advClick="0" advTm="10000">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par>
                          <p:cTn id="8" fill="hold">
                            <p:stCondLst>
                              <p:cond delay="2000"/>
                            </p:stCondLst>
                            <p:childTnLst>
                              <p:par>
                                <p:cTn id="9" presetID="37"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anim calcmode="lin" valueType="num">
                                      <p:cBhvr>
                                        <p:cTn id="12"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8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4" dur="200" accel="100000" fill="hold">
                                          <p:stCondLst>
                                            <p:cond delay="1800"/>
                                          </p:stCondLst>
                                        </p:cTn>
                                        <p:tgtEl>
                                          <p:spTgt spid="3">
                                            <p:txEl>
                                              <p:pRg st="0" end="0"/>
                                            </p:txEl>
                                          </p:spTgt>
                                        </p:tgtEl>
                                        <p:attrNameLst>
                                          <p:attrName>ppt_y</p:attrName>
                                        </p:attrNameLst>
                                      </p:cBhvr>
                                      <p:tavLst>
                                        <p:tav tm="0">
                                          <p:val>
                                            <p:strVal val="#ppt_y-.03"/>
                                          </p:val>
                                        </p:tav>
                                        <p:tav tm="100000">
                                          <p:val>
                                            <p:strVal val="#ppt_y"/>
                                          </p:val>
                                        </p:tav>
                                      </p:tavLst>
                                    </p:anim>
                                  </p:childTnLst>
                                </p:cTn>
                              </p:par>
                              <p:par>
                                <p:cTn id="15" presetID="37" presetClass="entr" presetSubtype="0"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par>
                                <p:cTn id="21" presetID="37" presetClass="entr" presetSubtype="0" fill="hold" grpId="0"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par>
                                <p:cTn id="27" presetID="37" presetClass="entr" presetSubtype="0" fill="hold" grpId="0"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par>
                                <p:cTn id="33" presetID="37" presetClass="entr" presetSubtype="0" fill="hold" grpId="0" nodeType="with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par>
                                <p:cTn id="39" presetID="37" presetClass="entr" presetSubtype="0" fill="hold" grpId="0" nodeType="with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fade">
                                      <p:cBhvr>
                                        <p:cTn id="41" dur="1000"/>
                                        <p:tgtEl>
                                          <p:spTgt spid="3">
                                            <p:txEl>
                                              <p:pRg st="5" end="5"/>
                                            </p:txEl>
                                          </p:spTgt>
                                        </p:tgtEl>
                                      </p:cBhvr>
                                    </p:animEffect>
                                    <p:anim calcmode="lin" valueType="num">
                                      <p:cBhvr>
                                        <p:cTn id="4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3"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par>
                          <p:cTn id="45" fill="hold">
                            <p:stCondLst>
                              <p:cond delay="4000"/>
                            </p:stCondLst>
                            <p:childTnLst>
                              <p:par>
                                <p:cTn id="46" presetID="37" presetClass="entr" presetSubtype="0" fill="hold" grpId="0" nodeType="after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Effect transition="in" filter="fade">
                                      <p:cBhvr>
                                        <p:cTn id="48" dur="2000"/>
                                        <p:tgtEl>
                                          <p:spTgt spid="3">
                                            <p:txEl>
                                              <p:pRg st="6" end="6"/>
                                            </p:txEl>
                                          </p:spTgt>
                                        </p:tgtEl>
                                      </p:cBhvr>
                                    </p:animEffect>
                                    <p:anim calcmode="lin" valueType="num">
                                      <p:cBhvr>
                                        <p:cTn id="49"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0" dur="1800" decel="100000" fill="hold"/>
                                        <p:tgtEl>
                                          <p:spTgt spid="3">
                                            <p:txEl>
                                              <p:pRg st="6" end="6"/>
                                            </p:txEl>
                                          </p:spTgt>
                                        </p:tgtEl>
                                        <p:attrNameLst>
                                          <p:attrName>ppt_y</p:attrName>
                                        </p:attrNameLst>
                                      </p:cBhvr>
                                      <p:tavLst>
                                        <p:tav tm="0">
                                          <p:val>
                                            <p:strVal val="#ppt_y+1"/>
                                          </p:val>
                                        </p:tav>
                                        <p:tav tm="100000">
                                          <p:val>
                                            <p:strVal val="#ppt_y-.03"/>
                                          </p:val>
                                        </p:tav>
                                      </p:tavLst>
                                    </p:anim>
                                    <p:anim calcmode="lin" valueType="num">
                                      <p:cBhvr>
                                        <p:cTn id="51" dur="200" accel="100000" fill="hold">
                                          <p:stCondLst>
                                            <p:cond delay="1800"/>
                                          </p:stCondLst>
                                        </p:cTn>
                                        <p:tgtEl>
                                          <p:spTgt spid="3">
                                            <p:txEl>
                                              <p:pRg st="6" end="6"/>
                                            </p:txEl>
                                          </p:spTgt>
                                        </p:tgtEl>
                                        <p:attrNameLst>
                                          <p:attrName>ppt_y</p:attrName>
                                        </p:attrNameLst>
                                      </p:cBhvr>
                                      <p:tavLst>
                                        <p:tav tm="0">
                                          <p:val>
                                            <p:strVal val="#ppt_y-.03"/>
                                          </p:val>
                                        </p:tav>
                                        <p:tav tm="100000">
                                          <p:val>
                                            <p:strVal val="#ppt_y"/>
                                          </p:val>
                                        </p:tav>
                                      </p:tavLst>
                                    </p:anim>
                                  </p:childTnLst>
                                </p:cTn>
                              </p:par>
                            </p:childTnLst>
                          </p:cTn>
                        </p:par>
                        <p:par>
                          <p:cTn id="52" fill="hold">
                            <p:stCondLst>
                              <p:cond delay="6000"/>
                            </p:stCondLst>
                            <p:childTnLst>
                              <p:par>
                                <p:cTn id="53" presetID="37" presetClass="entr" presetSubtype="0" fill="hold" grpId="0" nodeType="after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Effect transition="in" filter="fade">
                                      <p:cBhvr>
                                        <p:cTn id="55" dur="2000"/>
                                        <p:tgtEl>
                                          <p:spTgt spid="3">
                                            <p:txEl>
                                              <p:pRg st="7" end="7"/>
                                            </p:txEl>
                                          </p:spTgt>
                                        </p:tgtEl>
                                      </p:cBhvr>
                                    </p:animEffect>
                                    <p:anim calcmode="lin" valueType="num">
                                      <p:cBhvr>
                                        <p:cTn id="56" dur="2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7" dur="1800" decel="100000" fill="hold"/>
                                        <p:tgtEl>
                                          <p:spTgt spid="3">
                                            <p:txEl>
                                              <p:pRg st="7" end="7"/>
                                            </p:txEl>
                                          </p:spTgt>
                                        </p:tgtEl>
                                        <p:attrNameLst>
                                          <p:attrName>ppt_y</p:attrName>
                                        </p:attrNameLst>
                                      </p:cBhvr>
                                      <p:tavLst>
                                        <p:tav tm="0">
                                          <p:val>
                                            <p:strVal val="#ppt_y+1"/>
                                          </p:val>
                                        </p:tav>
                                        <p:tav tm="100000">
                                          <p:val>
                                            <p:strVal val="#ppt_y-.03"/>
                                          </p:val>
                                        </p:tav>
                                      </p:tavLst>
                                    </p:anim>
                                    <p:anim calcmode="lin" valueType="num">
                                      <p:cBhvr>
                                        <p:cTn id="58" dur="200" accel="100000" fill="hold">
                                          <p:stCondLst>
                                            <p:cond delay="1800"/>
                                          </p:stCondLst>
                                        </p:cTn>
                                        <p:tgtEl>
                                          <p:spTgt spid="3">
                                            <p:txEl>
                                              <p:pRg st="7" end="7"/>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6000" dirty="0" smtClean="0">
                <a:solidFill>
                  <a:srgbClr val="FF6600"/>
                </a:solidFill>
                <a:latin typeface="Jokerman" pitchFamily="82" charset="0"/>
              </a:rPr>
              <a:t>Zasady gry</a:t>
            </a:r>
            <a:endParaRPr lang="pl-PL" sz="6000" dirty="0">
              <a:solidFill>
                <a:srgbClr val="FF6600"/>
              </a:solidFill>
              <a:latin typeface="Jokerman" pitchFamily="82" charset="0"/>
            </a:endParaRPr>
          </a:p>
        </p:txBody>
      </p:sp>
      <p:sp>
        <p:nvSpPr>
          <p:cNvPr id="3" name="Symbol zastępczy zawartości 2"/>
          <p:cNvSpPr>
            <a:spLocks noGrp="1"/>
          </p:cNvSpPr>
          <p:nvPr>
            <p:ph idx="1"/>
          </p:nvPr>
        </p:nvSpPr>
        <p:spPr/>
        <p:txBody>
          <a:bodyPr>
            <a:normAutofit fontScale="70000" lnSpcReduction="20000"/>
          </a:bodyPr>
          <a:lstStyle/>
          <a:p>
            <a:r>
              <a:rPr lang="pl-PL" dirty="0" smtClean="0">
                <a:cs typeface="Arial" pitchFamily="34" charset="0"/>
              </a:rPr>
              <a:t>Mecze rozgrywane są na polu gry w kształcie prostokąta o szerokości od 45 m do 90 m i długości od 90 m do 120 m. </a:t>
            </a:r>
          </a:p>
          <a:p>
            <a:r>
              <a:rPr lang="pl-PL" dirty="0" smtClean="0">
                <a:cs typeface="Arial" pitchFamily="34" charset="0"/>
              </a:rPr>
              <a:t>Linie bramkowe  - dwie krótsze linie.</a:t>
            </a:r>
          </a:p>
          <a:p>
            <a:r>
              <a:rPr lang="pl-PL" dirty="0" smtClean="0">
                <a:cs typeface="Arial" pitchFamily="34" charset="0"/>
              </a:rPr>
              <a:t>Linie boczne - dwie dłuższe linie. </a:t>
            </a:r>
          </a:p>
          <a:p>
            <a:r>
              <a:rPr lang="pl-PL" dirty="0" smtClean="0">
                <a:cs typeface="Arial" pitchFamily="34" charset="0"/>
              </a:rPr>
              <a:t>Bramki ustawione są po przeciwległych stronach pola gry, na środku linii bramkowych; o szerokości między wewnętrznymi krawędziami słupków 7,32 m i wysokości dolnej krawędzi poprzeczki od podłoża 2,44 m. </a:t>
            </a:r>
          </a:p>
          <a:p>
            <a:r>
              <a:rPr lang="pl-PL" dirty="0" smtClean="0">
                <a:cs typeface="Arial" pitchFamily="34" charset="0"/>
              </a:rPr>
              <a:t>Piłka powinna mieć obwód nie mniejszy niż 68 cm i nie większy niż 70 cm, a jej waga powinna wynosić od 410 do 450 gramów. Przy rozpoczęciu zawodów ciśnienie powietrza we wnętrzu piłki musi wynosić od 0,8 do 1,1 atmosfery.</a:t>
            </a:r>
            <a:endParaRPr lang="pl-PL" dirty="0">
              <a:cs typeface="Arial" pitchFamily="34" charset="0"/>
            </a:endParaRPr>
          </a:p>
        </p:txBody>
      </p:sp>
    </p:spTree>
  </p:cSld>
  <p:clrMapOvr>
    <a:masterClrMapping/>
  </p:clrMapOvr>
  <p:transition spd="slow" advClick="0" advTm="10000">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ppt_x</p:attrName>
                                        </p:attrNameLst>
                                      </p:cBhvr>
                                      <p:tavLst>
                                        <p:tav tm="0">
                                          <p:val>
                                            <p:strVal val="#ppt_x-.2"/>
                                          </p:val>
                                        </p:tav>
                                        <p:tav tm="100000">
                                          <p:val>
                                            <p:strVal val="#ppt_x"/>
                                          </p:val>
                                        </p:tav>
                                      </p:tavLst>
                                    </p:anim>
                                    <p:anim calcmode="lin" valueType="num">
                                      <p:cBhvr>
                                        <p:cTn id="8" dur="2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2000"/>
                                        <p:tgtEl>
                                          <p:spTgt spid="2"/>
                                        </p:tgtEl>
                                      </p:cBhvr>
                                    </p:animEffect>
                                  </p:childTnLst>
                                </p:cTn>
                              </p:par>
                            </p:childTnLst>
                          </p:cTn>
                        </p:par>
                        <p:par>
                          <p:cTn id="10" fill="hold">
                            <p:stCondLst>
                              <p:cond delay="2000"/>
                            </p:stCondLst>
                            <p:childTnLst>
                              <p:par>
                                <p:cTn id="11" presetID="39" presetClass="entr" presetSubtype="0" accel="10000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4" dur="10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5" dur="10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17" fill="hold">
                            <p:stCondLst>
                              <p:cond delay="3000"/>
                            </p:stCondLst>
                            <p:childTnLst>
                              <p:par>
                                <p:cTn id="18" presetID="39" presetClass="entr" presetSubtype="0" accel="100000" fill="hold" grpId="0" nodeType="after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1" dur="1000" fill="hold"/>
                                        <p:tgtEl>
                                          <p:spTgt spid="3">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2" dur="1000" fill="hold"/>
                                        <p:tgtEl>
                                          <p:spTgt spid="3">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24" fill="hold">
                            <p:stCondLst>
                              <p:cond delay="4000"/>
                            </p:stCondLst>
                            <p:childTnLst>
                              <p:par>
                                <p:cTn id="25" presetID="39" presetClass="entr" presetSubtype="0" accel="100000" fill="hold" grpId="0" nodeType="after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1000" fill="hold"/>
                                        <p:tgtEl>
                                          <p:spTgt spid="3">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8" dur="1000" fill="hold"/>
                                        <p:tgtEl>
                                          <p:spTgt spid="3">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9" dur="1000" fill="hold"/>
                                        <p:tgtEl>
                                          <p:spTgt spid="3">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31" fill="hold">
                            <p:stCondLst>
                              <p:cond delay="5000"/>
                            </p:stCondLst>
                            <p:childTnLst>
                              <p:par>
                                <p:cTn id="32" presetID="39" presetClass="entr" presetSubtype="0" accel="100000" fill="hold" grpId="0" nodeType="after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1000" fill="hold"/>
                                        <p:tgtEl>
                                          <p:spTgt spid="3">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5" dur="1000" fill="hold"/>
                                        <p:tgtEl>
                                          <p:spTgt spid="3">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6" dur="1000" fill="hold"/>
                                        <p:tgtEl>
                                          <p:spTgt spid="3">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38" fill="hold">
                            <p:stCondLst>
                              <p:cond delay="6000"/>
                            </p:stCondLst>
                            <p:childTnLst>
                              <p:par>
                                <p:cTn id="39" presetID="39" presetClass="entr" presetSubtype="0" accel="100000" fill="hold" grpId="0" nodeType="after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 calcmode="lin" valueType="num">
                                      <p:cBhvr>
                                        <p:cTn id="41" dur="1000" fill="hold"/>
                                        <p:tgtEl>
                                          <p:spTgt spid="3">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2" dur="1000" fill="hold"/>
                                        <p:tgtEl>
                                          <p:spTgt spid="3">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3" dur="1000" fill="hold"/>
                                        <p:tgtEl>
                                          <p:spTgt spid="3">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ymbol zastępczy zawartości 3" descr="780px-Football_field.png"/>
          <p:cNvPicPr>
            <a:picLocks noGrp="1" noChangeAspect="1"/>
          </p:cNvPicPr>
          <p:nvPr>
            <p:ph idx="1"/>
          </p:nvPr>
        </p:nvPicPr>
        <p:blipFill>
          <a:blip r:embed="rId2"/>
          <a:stretch>
            <a:fillRect/>
          </a:stretch>
        </p:blipFill>
        <p:spPr>
          <a:xfrm>
            <a:off x="857224" y="785794"/>
            <a:ext cx="7648284" cy="5883295"/>
          </a:xfrm>
        </p:spPr>
      </p:pic>
      <p:sp>
        <p:nvSpPr>
          <p:cNvPr id="5" name="pole tekstowe 4"/>
          <p:cNvSpPr txBox="1"/>
          <p:nvPr/>
        </p:nvSpPr>
        <p:spPr>
          <a:xfrm>
            <a:off x="107504" y="31410"/>
            <a:ext cx="8784976" cy="830997"/>
          </a:xfrm>
          <a:prstGeom prst="rect">
            <a:avLst/>
          </a:prstGeom>
          <a:noFill/>
        </p:spPr>
        <p:txBody>
          <a:bodyPr wrap="square" rtlCol="0">
            <a:spAutoFit/>
          </a:bodyPr>
          <a:lstStyle/>
          <a:p>
            <a:pPr algn="ctr"/>
            <a:r>
              <a:rPr lang="pl-PL" sz="2400" dirty="0" smtClean="0">
                <a:solidFill>
                  <a:srgbClr val="FF6600"/>
                </a:solidFill>
                <a:cs typeface="Arial" pitchFamily="34" charset="0"/>
              </a:rPr>
              <a:t>Schemat boiska do piłki nożnej dla meczów międzynarodowych</a:t>
            </a:r>
            <a:endParaRPr lang="pl-PL" sz="2400" dirty="0">
              <a:solidFill>
                <a:srgbClr val="FF6600"/>
              </a:solidFill>
              <a:cs typeface="Arial" pitchFamily="34" charset="0"/>
            </a:endParaRPr>
          </a:p>
        </p:txBody>
      </p:sp>
    </p:spTree>
  </p:cSld>
  <p:clrMapOvr>
    <a:masterClrMapping/>
  </p:clrMapOvr>
  <p:transition spd="med" advClick="0" advTm="10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8" dur="10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9" dur="1000" accel="50000" fill="hold">
                                          <p:stCondLst>
                                            <p:cond delay="1000"/>
                                          </p:stCondLst>
                                        </p:cTn>
                                        <p:tgtEl>
                                          <p:spTgt spid="5"/>
                                        </p:tgtEl>
                                        <p:attrNameLst>
                                          <p:attrName>ppt_w</p:attrName>
                                        </p:attrNameLst>
                                      </p:cBhvr>
                                      <p:tavLst>
                                        <p:tav tm="0">
                                          <p:val>
                                            <p:strVal val="#ppt_w*.05"/>
                                          </p:val>
                                        </p:tav>
                                        <p:tav tm="100000">
                                          <p:val>
                                            <p:strVal val="#ppt_w"/>
                                          </p:val>
                                        </p:tav>
                                      </p:tavLst>
                                    </p:anim>
                                    <p:anim calcmode="lin" valueType="num">
                                      <p:cBhvr>
                                        <p:cTn id="10" dur="2000" fill="hold"/>
                                        <p:tgtEl>
                                          <p:spTgt spid="5"/>
                                        </p:tgtEl>
                                        <p:attrNameLst>
                                          <p:attrName>ppt_h</p:attrName>
                                        </p:attrNameLst>
                                      </p:cBhvr>
                                      <p:tavLst>
                                        <p:tav tm="0">
                                          <p:val>
                                            <p:strVal val="#ppt_h"/>
                                          </p:val>
                                        </p:tav>
                                        <p:tav tm="100000">
                                          <p:val>
                                            <p:strVal val="#ppt_h"/>
                                          </p:val>
                                        </p:tav>
                                      </p:tavLst>
                                    </p:anim>
                                    <p:anim calcmode="lin" valueType="num">
                                      <p:cBhvr>
                                        <p:cTn id="11" dur="10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12" dur="10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13" dur="1000" accel="50000" fill="hold">
                                          <p:stCondLst>
                                            <p:cond delay="1000"/>
                                          </p:stCondLst>
                                        </p:cTn>
                                        <p:tgtEl>
                                          <p:spTgt spid="5"/>
                                        </p:tgtEl>
                                        <p:attrNameLst>
                                          <p:attrName>ppt_y</p:attrName>
                                        </p:attrNameLst>
                                      </p:cBhvr>
                                      <p:tavLst>
                                        <p:tav tm="0">
                                          <p:val>
                                            <p:strVal val="#ppt_y+.1"/>
                                          </p:val>
                                        </p:tav>
                                        <p:tav tm="100000">
                                          <p:val>
                                            <p:strVal val="#ppt_y"/>
                                          </p:val>
                                        </p:tav>
                                      </p:tavLst>
                                    </p:anim>
                                    <p:animEffect transition="in" filter="fade">
                                      <p:cBhvr>
                                        <p:cTn id="14" dur="2000" decel="50000">
                                          <p:stCondLst>
                                            <p:cond delay="0"/>
                                          </p:stCondLst>
                                        </p:cTn>
                                        <p:tgtEl>
                                          <p:spTgt spid="5"/>
                                        </p:tgtEl>
                                      </p:cBhvr>
                                    </p:animEffect>
                                  </p:childTnLst>
                                </p:cTn>
                              </p:par>
                            </p:childTnLst>
                          </p:cTn>
                        </p:par>
                        <p:par>
                          <p:cTn id="15" fill="hold">
                            <p:stCondLst>
                              <p:cond delay="2000"/>
                            </p:stCondLst>
                            <p:childTnLst>
                              <p:par>
                                <p:cTn id="16" presetID="15" presetClass="entr" presetSubtype="0" fill="hold" nodeType="after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p:cTn id="18" dur="2000" fill="hold"/>
                                        <p:tgtEl>
                                          <p:spTgt spid="4"/>
                                        </p:tgtEl>
                                        <p:attrNameLst>
                                          <p:attrName>ppt_w</p:attrName>
                                        </p:attrNameLst>
                                      </p:cBhvr>
                                      <p:tavLst>
                                        <p:tav tm="0">
                                          <p:val>
                                            <p:fltVal val="0"/>
                                          </p:val>
                                        </p:tav>
                                        <p:tav tm="100000">
                                          <p:val>
                                            <p:strVal val="#ppt_w"/>
                                          </p:val>
                                        </p:tav>
                                      </p:tavLst>
                                    </p:anim>
                                    <p:anim calcmode="lin" valueType="num">
                                      <p:cBhvr>
                                        <p:cTn id="19" dur="2000" fill="hold"/>
                                        <p:tgtEl>
                                          <p:spTgt spid="4"/>
                                        </p:tgtEl>
                                        <p:attrNameLst>
                                          <p:attrName>ppt_h</p:attrName>
                                        </p:attrNameLst>
                                      </p:cBhvr>
                                      <p:tavLst>
                                        <p:tav tm="0">
                                          <p:val>
                                            <p:fltVal val="0"/>
                                          </p:val>
                                        </p:tav>
                                        <p:tav tm="100000">
                                          <p:val>
                                            <p:strVal val="#ppt_h"/>
                                          </p:val>
                                        </p:tav>
                                      </p:tavLst>
                                    </p:anim>
                                    <p:anim calcmode="lin" valueType="num">
                                      <p:cBhvr>
                                        <p:cTn id="20" dur="2000" fill="hold"/>
                                        <p:tgtEl>
                                          <p:spTgt spid="4"/>
                                        </p:tgtEl>
                                        <p:attrNameLst>
                                          <p:attrName>ppt_x</p:attrName>
                                        </p:attrNameLst>
                                      </p:cBhvr>
                                      <p:tavLst>
                                        <p:tav tm="0" fmla="#ppt_x+(cos(-2*pi*(1-$))*-#ppt_x-sin(-2*pi*(1-$))*(1-#ppt_y))*(1-$)">
                                          <p:val>
                                            <p:fltVal val="0"/>
                                          </p:val>
                                        </p:tav>
                                        <p:tav tm="100000">
                                          <p:val>
                                            <p:fltVal val="1"/>
                                          </p:val>
                                        </p:tav>
                                      </p:tavLst>
                                    </p:anim>
                                    <p:anim calcmode="lin" valueType="num">
                                      <p:cBhvr>
                                        <p:cTn id="21" dur="20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descr="483881556.jpg"/>
          <p:cNvPicPr>
            <a:picLocks noChangeAspect="1"/>
          </p:cNvPicPr>
          <p:nvPr/>
        </p:nvPicPr>
        <p:blipFill>
          <a:blip r:embed="rId2"/>
          <a:stretch>
            <a:fillRect/>
          </a:stretch>
        </p:blipFill>
        <p:spPr>
          <a:xfrm>
            <a:off x="4500562" y="1428736"/>
            <a:ext cx="4500562" cy="3232550"/>
          </a:xfrm>
          <a:prstGeom prst="rect">
            <a:avLst/>
          </a:prstGeom>
          <a:ln w="76200">
            <a:solidFill>
              <a:schemeClr val="bg1"/>
            </a:solidFill>
          </a:ln>
        </p:spPr>
      </p:pic>
      <p:sp>
        <p:nvSpPr>
          <p:cNvPr id="3" name="Symbol zastępczy zawartości 2"/>
          <p:cNvSpPr>
            <a:spLocks noGrp="1"/>
          </p:cNvSpPr>
          <p:nvPr>
            <p:ph idx="1"/>
          </p:nvPr>
        </p:nvSpPr>
        <p:spPr>
          <a:xfrm>
            <a:off x="-180528" y="620688"/>
            <a:ext cx="5072098" cy="5715040"/>
          </a:xfrm>
        </p:spPr>
        <p:txBody>
          <a:bodyPr anchor="ctr">
            <a:normAutofit lnSpcReduction="10000"/>
          </a:bodyPr>
          <a:lstStyle/>
          <a:p>
            <a:pPr marL="64008" indent="0" algn="ctr">
              <a:buNone/>
            </a:pPr>
            <a:r>
              <a:rPr lang="pl-PL" sz="2500" dirty="0" smtClean="0">
                <a:solidFill>
                  <a:srgbClr val="FF6600"/>
                </a:solidFill>
                <a:latin typeface="Arial" pitchFamily="34" charset="0"/>
                <a:cs typeface="Arial" pitchFamily="34" charset="0"/>
              </a:rPr>
              <a:t>    </a:t>
            </a:r>
            <a:r>
              <a:rPr lang="pl-PL" sz="2500" dirty="0" smtClean="0">
                <a:cs typeface="Arial" pitchFamily="34" charset="0"/>
              </a:rPr>
              <a:t>Skład drużyny liczy </a:t>
            </a:r>
          </a:p>
          <a:p>
            <a:pPr algn="ctr">
              <a:buNone/>
            </a:pPr>
            <a:r>
              <a:rPr lang="pl-PL" sz="2500" dirty="0" smtClean="0">
                <a:cs typeface="Arial" pitchFamily="34" charset="0"/>
              </a:rPr>
              <a:t>	11 zawodników, w tym</a:t>
            </a:r>
          </a:p>
          <a:p>
            <a:pPr algn="ctr">
              <a:buNone/>
            </a:pPr>
            <a:r>
              <a:rPr lang="pl-PL" sz="2500" dirty="0" smtClean="0">
                <a:cs typeface="Arial" pitchFamily="34" charset="0"/>
              </a:rPr>
              <a:t>	bramkarz. Drużyna może</a:t>
            </a:r>
          </a:p>
          <a:p>
            <a:pPr algn="ctr">
              <a:buNone/>
            </a:pPr>
            <a:r>
              <a:rPr lang="pl-PL" sz="2500" dirty="0" smtClean="0">
                <a:cs typeface="Arial" pitchFamily="34" charset="0"/>
              </a:rPr>
              <a:t>	również wyznaczyć maksymalnie do </a:t>
            </a:r>
          </a:p>
          <a:p>
            <a:pPr algn="ctr">
              <a:buNone/>
            </a:pPr>
            <a:r>
              <a:rPr lang="pl-PL" sz="2500" dirty="0" smtClean="0">
                <a:cs typeface="Arial" pitchFamily="34" charset="0"/>
              </a:rPr>
              <a:t>	7 zawodników rezerwowych. </a:t>
            </a:r>
          </a:p>
          <a:p>
            <a:pPr algn="ctr">
              <a:buNone/>
            </a:pPr>
            <a:r>
              <a:rPr lang="pl-PL" sz="2500" dirty="0" smtClean="0">
                <a:cs typeface="Arial" pitchFamily="34" charset="0"/>
              </a:rPr>
              <a:t>	W trakcie spotkania drużyna może dokonywać wymian zawodników, których liczba zależy od regulaminu danych rozgrywek. Zawodnik wymieniony nie może znaleźć się ponownie na placu gry.</a:t>
            </a:r>
            <a:endParaRPr lang="pl-PL" sz="2500" dirty="0">
              <a:cs typeface="Arial" pitchFamily="34" charset="0"/>
            </a:endParaRPr>
          </a:p>
        </p:txBody>
      </p:sp>
    </p:spTree>
  </p:cSld>
  <p:clrMapOvr>
    <a:masterClrMapping/>
  </p:clrMapOvr>
  <p:transition advClick="0" advTm="10000">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8" dur="10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9" dur="1000" accel="50000" fill="hold">
                                          <p:stCondLst>
                                            <p:cond delay="1000"/>
                                          </p:stCondLst>
                                        </p:cTn>
                                        <p:tgtEl>
                                          <p:spTgt spid="4"/>
                                        </p:tgtEl>
                                        <p:attrNameLst>
                                          <p:attrName>ppt_w</p:attrName>
                                        </p:attrNameLst>
                                      </p:cBhvr>
                                      <p:tavLst>
                                        <p:tav tm="0">
                                          <p:val>
                                            <p:strVal val="#ppt_w*.05"/>
                                          </p:val>
                                        </p:tav>
                                        <p:tav tm="100000">
                                          <p:val>
                                            <p:strVal val="#ppt_w"/>
                                          </p:val>
                                        </p:tav>
                                      </p:tavLst>
                                    </p:anim>
                                    <p:anim calcmode="lin" valueType="num">
                                      <p:cBhvr>
                                        <p:cTn id="10" dur="2000" fill="hold"/>
                                        <p:tgtEl>
                                          <p:spTgt spid="4"/>
                                        </p:tgtEl>
                                        <p:attrNameLst>
                                          <p:attrName>ppt_h</p:attrName>
                                        </p:attrNameLst>
                                      </p:cBhvr>
                                      <p:tavLst>
                                        <p:tav tm="0">
                                          <p:val>
                                            <p:strVal val="#ppt_h"/>
                                          </p:val>
                                        </p:tav>
                                        <p:tav tm="100000">
                                          <p:val>
                                            <p:strVal val="#ppt_h"/>
                                          </p:val>
                                        </p:tav>
                                      </p:tavLst>
                                    </p:anim>
                                    <p:anim calcmode="lin" valueType="num">
                                      <p:cBhvr>
                                        <p:cTn id="11" dur="10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12" dur="10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13" dur="1000" accel="50000" fill="hold">
                                          <p:stCondLst>
                                            <p:cond delay="1000"/>
                                          </p:stCondLst>
                                        </p:cTn>
                                        <p:tgtEl>
                                          <p:spTgt spid="4"/>
                                        </p:tgtEl>
                                        <p:attrNameLst>
                                          <p:attrName>ppt_y</p:attrName>
                                        </p:attrNameLst>
                                      </p:cBhvr>
                                      <p:tavLst>
                                        <p:tav tm="0">
                                          <p:val>
                                            <p:strVal val="#ppt_y+.1"/>
                                          </p:val>
                                        </p:tav>
                                        <p:tav tm="100000">
                                          <p:val>
                                            <p:strVal val="#ppt_y"/>
                                          </p:val>
                                        </p:tav>
                                      </p:tavLst>
                                    </p:anim>
                                    <p:animEffect transition="in" filter="fade">
                                      <p:cBhvr>
                                        <p:cTn id="14" dur="2000" decel="50000">
                                          <p:stCondLst>
                                            <p:cond delay="0"/>
                                          </p:stCondLst>
                                        </p:cTn>
                                        <p:tgtEl>
                                          <p:spTgt spid="4"/>
                                        </p:tgtEl>
                                      </p:cBhvr>
                                    </p:animEffect>
                                  </p:childTnLst>
                                </p:cTn>
                              </p:par>
                            </p:childTnLst>
                          </p:cTn>
                        </p:par>
                        <p:par>
                          <p:cTn id="15" fill="hold">
                            <p:stCondLst>
                              <p:cond delay="2000"/>
                            </p:stCondLst>
                            <p:childTnLst>
                              <p:par>
                                <p:cTn id="16" presetID="15" presetClass="entr" presetSubtype="0" fill="hold" grpId="0" nodeType="after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p:cTn id="18"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9"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20"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21"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par>
                          <p:cTn id="22" fill="hold">
                            <p:stCondLst>
                              <p:cond delay="3000"/>
                            </p:stCondLst>
                            <p:childTnLst>
                              <p:par>
                                <p:cTn id="23" presetID="15" presetClass="entr" presetSubtype="0" fill="hold" grpId="0" nodeType="after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p:cTn id="2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8"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par>
                          <p:cTn id="29" fill="hold">
                            <p:stCondLst>
                              <p:cond delay="4000"/>
                            </p:stCondLst>
                            <p:childTnLst>
                              <p:par>
                                <p:cTn id="30" presetID="15" presetClass="entr" presetSubtype="0" fill="hold" grpId="0" nodeType="after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 calcmode="lin" valueType="num">
                                      <p:cBhvr>
                                        <p:cTn id="32"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3"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4" dur="1000" fill="hold"/>
                                        <p:tgtEl>
                                          <p:spTgt spid="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35" dur="1000" fill="hold"/>
                                        <p:tgtEl>
                                          <p:spTgt spid="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par>
                          <p:cTn id="36" fill="hold">
                            <p:stCondLst>
                              <p:cond delay="5000"/>
                            </p:stCondLst>
                            <p:childTnLst>
                              <p:par>
                                <p:cTn id="37" presetID="15" presetClass="entr" presetSubtype="0" fill="hold" grpId="0" nodeType="after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 calcmode="lin" valueType="num">
                                      <p:cBhvr>
                                        <p:cTn id="39"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42" dur="1000" fill="hold"/>
                                        <p:tgtEl>
                                          <p:spTgt spid="3">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par>
                          <p:cTn id="43" fill="hold">
                            <p:stCondLst>
                              <p:cond delay="6000"/>
                            </p:stCondLst>
                            <p:childTnLst>
                              <p:par>
                                <p:cTn id="44" presetID="15" presetClass="entr" presetSubtype="0" fill="hold" grpId="0" nodeType="afterEffect">
                                  <p:stCondLst>
                                    <p:cond delay="0"/>
                                  </p:stCondLst>
                                  <p:childTnLst>
                                    <p:set>
                                      <p:cBhvr>
                                        <p:cTn id="45" dur="1" fill="hold">
                                          <p:stCondLst>
                                            <p:cond delay="0"/>
                                          </p:stCondLst>
                                        </p:cTn>
                                        <p:tgtEl>
                                          <p:spTgt spid="3">
                                            <p:txEl>
                                              <p:pRg st="4" end="4"/>
                                            </p:txEl>
                                          </p:spTgt>
                                        </p:tgtEl>
                                        <p:attrNameLst>
                                          <p:attrName>style.visibility</p:attrName>
                                        </p:attrNameLst>
                                      </p:cBhvr>
                                      <p:to>
                                        <p:strVal val="visible"/>
                                      </p:to>
                                    </p:set>
                                    <p:anim calcmode="lin" valueType="num">
                                      <p:cBhvr>
                                        <p:cTn id="46"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7"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8" dur="1000" fill="hold"/>
                                        <p:tgtEl>
                                          <p:spTgt spid="3">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49" dur="1000" fill="hold"/>
                                        <p:tgtEl>
                                          <p:spTgt spid="3">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par>
                          <p:cTn id="50" fill="hold">
                            <p:stCondLst>
                              <p:cond delay="7000"/>
                            </p:stCondLst>
                            <p:childTnLst>
                              <p:par>
                                <p:cTn id="51" presetID="15" presetClass="entr" presetSubtype="0" fill="hold" grpId="0" nodeType="afterEffect">
                                  <p:stCondLst>
                                    <p:cond delay="0"/>
                                  </p:stCondLst>
                                  <p:childTnLst>
                                    <p:set>
                                      <p:cBhvr>
                                        <p:cTn id="52" dur="1" fill="hold">
                                          <p:stCondLst>
                                            <p:cond delay="0"/>
                                          </p:stCondLst>
                                        </p:cTn>
                                        <p:tgtEl>
                                          <p:spTgt spid="3">
                                            <p:txEl>
                                              <p:pRg st="5" end="5"/>
                                            </p:txEl>
                                          </p:spTgt>
                                        </p:tgtEl>
                                        <p:attrNameLst>
                                          <p:attrName>style.visibility</p:attrName>
                                        </p:attrNameLst>
                                      </p:cBhvr>
                                      <p:to>
                                        <p:strVal val="visible"/>
                                      </p:to>
                                    </p:set>
                                    <p:anim calcmode="lin" valueType="num">
                                      <p:cBhvr>
                                        <p:cTn id="5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54"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55" dur="1000" fill="hold"/>
                                        <p:tgtEl>
                                          <p:spTgt spid="3">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56" dur="1000" fill="hold"/>
                                        <p:tgtEl>
                                          <p:spTgt spid="3">
                                            <p:txEl>
                                              <p:pRg st="5" end="5"/>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descr="Nowe_stroje_Polakow_3219295.jpg"/>
          <p:cNvPicPr>
            <a:picLocks noChangeAspect="1"/>
          </p:cNvPicPr>
          <p:nvPr/>
        </p:nvPicPr>
        <p:blipFill>
          <a:blip r:embed="rId2"/>
          <a:stretch>
            <a:fillRect/>
          </a:stretch>
        </p:blipFill>
        <p:spPr>
          <a:xfrm>
            <a:off x="214282" y="857232"/>
            <a:ext cx="3377329" cy="5043478"/>
          </a:xfrm>
          <a:prstGeom prst="rect">
            <a:avLst/>
          </a:prstGeom>
          <a:ln w="76200">
            <a:solidFill>
              <a:schemeClr val="bg1"/>
            </a:solidFill>
          </a:ln>
        </p:spPr>
      </p:pic>
      <p:sp>
        <p:nvSpPr>
          <p:cNvPr id="3" name="Symbol zastępczy zawartości 2"/>
          <p:cNvSpPr>
            <a:spLocks noGrp="1"/>
          </p:cNvSpPr>
          <p:nvPr>
            <p:ph idx="1"/>
          </p:nvPr>
        </p:nvSpPr>
        <p:spPr>
          <a:xfrm>
            <a:off x="3286116" y="285728"/>
            <a:ext cx="5857884" cy="5954766"/>
          </a:xfrm>
        </p:spPr>
        <p:txBody>
          <a:bodyPr anchor="ctr">
            <a:normAutofit fontScale="70000" lnSpcReduction="20000"/>
          </a:bodyPr>
          <a:lstStyle/>
          <a:p>
            <a:pPr marL="64008" indent="0" algn="ctr">
              <a:buNone/>
            </a:pPr>
            <a:r>
              <a:rPr lang="pl-PL" dirty="0" smtClean="0">
                <a:cs typeface="Arial" pitchFamily="34" charset="0"/>
              </a:rPr>
              <a:t>Obowiązkowy ubiór zawodnika </a:t>
            </a:r>
          </a:p>
          <a:p>
            <a:pPr algn="ctr">
              <a:buNone/>
            </a:pPr>
            <a:r>
              <a:rPr lang="pl-PL" dirty="0" smtClean="0">
                <a:cs typeface="Arial" pitchFamily="34" charset="0"/>
              </a:rPr>
              <a:t>	składa się z koszulki, spodenek, </a:t>
            </a:r>
          </a:p>
          <a:p>
            <a:pPr algn="ctr">
              <a:buNone/>
            </a:pPr>
            <a:r>
              <a:rPr lang="pl-PL" dirty="0" smtClean="0">
                <a:cs typeface="Arial" pitchFamily="34" charset="0"/>
              </a:rPr>
              <a:t>	getrów piłkarskich oraz butów. Każdy zawodnik musi posiadać również ochraniacze goleni, które muszą być całkowicie przykryte getrami. Koszulka musi posiadać rękawy i być wpuszczona w spodenki, musi również stanowić odrębną część ubioru od spodenek (niedozwolone jest używanie przez  drużyny strojów jednoczęściowych). Koszulka musi </a:t>
            </a:r>
          </a:p>
          <a:p>
            <a:pPr algn="ctr">
              <a:buNone/>
            </a:pPr>
            <a:r>
              <a:rPr lang="pl-PL" dirty="0" smtClean="0">
                <a:cs typeface="Arial" pitchFamily="34" charset="0"/>
              </a:rPr>
              <a:t>	mieć na plecach numer w kolorze kontrastującym z kolorem koszulki, natomiast inne elementy dekoracyjne (emblematy, loga klubów i sponsorów, nazwiska piłkarzy) są regulowane odrębnymi zapisami w regulaminach danych rozgrywek</a:t>
            </a:r>
            <a:r>
              <a:rPr lang="pl-PL" dirty="0" smtClean="0"/>
              <a:t>.</a:t>
            </a:r>
            <a:endParaRPr lang="pl-PL" dirty="0"/>
          </a:p>
        </p:txBody>
      </p:sp>
    </p:spTree>
  </p:cSld>
  <p:clrMapOvr>
    <a:masterClrMapping/>
  </p:clrMapOvr>
  <p:transition spd="slow" advClick="0" advTm="10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8" presetClass="entr" presetSubtype="0" accel="5000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2000" fill="hold"/>
                                        <p:tgtEl>
                                          <p:spTgt spid="4"/>
                                        </p:tgtEl>
                                        <p:attrNameLst>
                                          <p:attrName>ppt_x</p:attrName>
                                        </p:attrNameLst>
                                      </p:cBhvr>
                                      <p:tavLst>
                                        <p:tav tm="0">
                                          <p:val>
                                            <p:fltVal val="-1"/>
                                          </p:val>
                                        </p:tav>
                                        <p:tav tm="50000">
                                          <p:val>
                                            <p:fltVal val="0.95"/>
                                          </p:val>
                                        </p:tav>
                                        <p:tav tm="100000">
                                          <p:val>
                                            <p:strVal val="#ppt_x"/>
                                          </p:val>
                                        </p:tav>
                                      </p:tavLst>
                                    </p:anim>
                                    <p:anim calcmode="lin" valueType="num">
                                      <p:cBhvr>
                                        <p:cTn id="9" dur="2000" fill="hold"/>
                                        <p:tgtEl>
                                          <p:spTgt spid="4"/>
                                        </p:tgtEl>
                                        <p:attrNameLst>
                                          <p:attrName>ppt_y</p:attrName>
                                        </p:attrNameLst>
                                      </p:cBhvr>
                                      <p:tavLst>
                                        <p:tav tm="0">
                                          <p:val>
                                            <p:strVal val="#ppt_y"/>
                                          </p:val>
                                        </p:tav>
                                        <p:tav tm="100000">
                                          <p:val>
                                            <p:strVal val="#ppt_y"/>
                                          </p:val>
                                        </p:tav>
                                      </p:tavLst>
                                    </p:anim>
                                    <p:animEffect transition="in" filter="fade">
                                      <p:cBhvr>
                                        <p:cTn id="10" dur="2000"/>
                                        <p:tgtEl>
                                          <p:spTgt spid="4"/>
                                        </p:tgtEl>
                                      </p:cBhvr>
                                    </p:animEffect>
                                  </p:childTnLst>
                                </p:cTn>
                              </p:par>
                            </p:childTnLst>
                          </p:cTn>
                        </p:par>
                        <p:par>
                          <p:cTn id="11" fill="hold">
                            <p:stCondLst>
                              <p:cond delay="2000"/>
                            </p:stCondLst>
                            <p:childTnLst>
                              <p:par>
                                <p:cTn id="12" presetID="42" presetClass="entr" presetSubtype="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descr="pilka-nozna.jpg"/>
          <p:cNvPicPr>
            <a:picLocks noChangeAspect="1"/>
          </p:cNvPicPr>
          <p:nvPr/>
        </p:nvPicPr>
        <p:blipFill>
          <a:blip r:embed="rId2"/>
          <a:stretch>
            <a:fillRect/>
          </a:stretch>
        </p:blipFill>
        <p:spPr>
          <a:xfrm>
            <a:off x="5500694" y="1571612"/>
            <a:ext cx="3187700" cy="3581400"/>
          </a:xfrm>
          <a:prstGeom prst="rect">
            <a:avLst/>
          </a:prstGeom>
          <a:ln w="76200">
            <a:solidFill>
              <a:schemeClr val="bg2"/>
            </a:solidFill>
          </a:ln>
        </p:spPr>
      </p:pic>
      <p:sp>
        <p:nvSpPr>
          <p:cNvPr id="3" name="Symbol zastępczy zawartości 2"/>
          <p:cNvSpPr>
            <a:spLocks noGrp="1"/>
          </p:cNvSpPr>
          <p:nvPr>
            <p:ph idx="1"/>
          </p:nvPr>
        </p:nvSpPr>
        <p:spPr>
          <a:xfrm>
            <a:off x="0" y="285728"/>
            <a:ext cx="5429256" cy="6572272"/>
          </a:xfrm>
        </p:spPr>
        <p:txBody>
          <a:bodyPr anchor="ctr">
            <a:noAutofit/>
          </a:bodyPr>
          <a:lstStyle/>
          <a:p>
            <a:pPr marL="64008" indent="0" algn="ctr">
              <a:buNone/>
            </a:pPr>
            <a:r>
              <a:rPr lang="pl-PL" sz="2000" dirty="0" smtClean="0">
                <a:solidFill>
                  <a:srgbClr val="FF6600"/>
                </a:solidFill>
                <a:cs typeface="Arial" pitchFamily="34" charset="0"/>
              </a:rPr>
              <a:t>Piłkę w czasie gry można uderzać </a:t>
            </a:r>
            <a:r>
              <a:rPr lang="pl-PL" sz="2000" dirty="0" smtClean="0">
                <a:cs typeface="Arial" pitchFamily="34" charset="0"/>
              </a:rPr>
              <a:t>głową, nogą, przyjmować na klatkę piersiową itp., nie wolno jedynie rozmyślnie zagrywać jej rękami. Zakaz ten nie dotyczy bramkarza zagrywającego piłkę znajdującą się w obrębie własnego pola karnego, poza sytuacją rozmyślnego podania od pasa w dół do bramkarza przez współpartnera, lub podania piłki do bramkarza z wrzutu. Rozmyślne dotknięcie piłki ręką jest karane rzutem wolnym bezpośrednim dla drużyny przeciwnej (lub rzutem karnym, jeśli piłkę dotknął zawodnik z pola we własnym polu karnym). W zależności od sytuacji, sędzia może również ukarać zawodnika, który przewinił karą indywidualną w postaci żółtej lub czerwonej kartki.</a:t>
            </a:r>
            <a:endParaRPr lang="pl-PL" sz="2000" dirty="0">
              <a:cs typeface="Arial" pitchFamily="34" charset="0"/>
            </a:endParaRPr>
          </a:p>
        </p:txBody>
      </p:sp>
    </p:spTree>
  </p:cSld>
  <p:clrMapOvr>
    <a:masterClrMapping/>
  </p:clrMapOvr>
  <p:transition spd="med" advClick="0" advTm="10000">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600" decel="100000"/>
                                        <p:tgtEl>
                                          <p:spTgt spid="3">
                                            <p:txEl>
                                              <p:pRg st="0" end="0"/>
                                            </p:txEl>
                                          </p:spTgt>
                                        </p:tgtEl>
                                      </p:cBhvr>
                                    </p:animEffect>
                                    <p:anim calcmode="lin" valueType="num">
                                      <p:cBhvr>
                                        <p:cTn id="8" dur="16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9" dur="16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0" dur="16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1" dur="400" accel="100000" fill="hold">
                                          <p:stCondLst>
                                            <p:cond delay="16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2" dur="400" accel="100000" fill="hold">
                                          <p:stCondLst>
                                            <p:cond delay="16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par>
                          <p:cTn id="13" fill="hold">
                            <p:stCondLst>
                              <p:cond delay="2000"/>
                            </p:stCondLst>
                            <p:childTnLst>
                              <p:par>
                                <p:cTn id="14" presetID="15" presetClass="entr" presetSubtype="0" fill="hold" nodeType="after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p:cTn id="16" dur="2000" fill="hold"/>
                                        <p:tgtEl>
                                          <p:spTgt spid="4"/>
                                        </p:tgtEl>
                                        <p:attrNameLst>
                                          <p:attrName>ppt_w</p:attrName>
                                        </p:attrNameLst>
                                      </p:cBhvr>
                                      <p:tavLst>
                                        <p:tav tm="0">
                                          <p:val>
                                            <p:fltVal val="0"/>
                                          </p:val>
                                        </p:tav>
                                        <p:tav tm="100000">
                                          <p:val>
                                            <p:strVal val="#ppt_w"/>
                                          </p:val>
                                        </p:tav>
                                      </p:tavLst>
                                    </p:anim>
                                    <p:anim calcmode="lin" valueType="num">
                                      <p:cBhvr>
                                        <p:cTn id="17" dur="2000" fill="hold"/>
                                        <p:tgtEl>
                                          <p:spTgt spid="4"/>
                                        </p:tgtEl>
                                        <p:attrNameLst>
                                          <p:attrName>ppt_h</p:attrName>
                                        </p:attrNameLst>
                                      </p:cBhvr>
                                      <p:tavLst>
                                        <p:tav tm="0">
                                          <p:val>
                                            <p:fltVal val="0"/>
                                          </p:val>
                                        </p:tav>
                                        <p:tav tm="100000">
                                          <p:val>
                                            <p:strVal val="#ppt_h"/>
                                          </p:val>
                                        </p:tav>
                                      </p:tavLst>
                                    </p:anim>
                                    <p:anim calcmode="lin" valueType="num">
                                      <p:cBhvr>
                                        <p:cTn id="18" dur="2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9" dur="20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iłka nożna - MAGDALENA ROZUMEK">
  <a:themeElements>
    <a:clrScheme name="Odcienie szarości">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Energetyczny">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Energetyczny">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Piłka nożna - MAGDALENA ROZUMEK</Template>
  <TotalTime>15</TotalTime>
  <Words>988</Words>
  <Application>Microsoft Office PowerPoint</Application>
  <PresentationFormat>Pokaz na ekranie (4:3)</PresentationFormat>
  <Paragraphs>63</Paragraphs>
  <Slides>18</Slides>
  <Notes>0</Notes>
  <HiddenSlides>0</HiddenSlides>
  <MMClips>0</MMClips>
  <ScaleCrop>false</ScaleCrop>
  <HeadingPairs>
    <vt:vector size="4" baseType="variant">
      <vt:variant>
        <vt:lpstr>Motyw</vt:lpstr>
      </vt:variant>
      <vt:variant>
        <vt:i4>1</vt:i4>
      </vt:variant>
      <vt:variant>
        <vt:lpstr>Tytuły slajdów</vt:lpstr>
      </vt:variant>
      <vt:variant>
        <vt:i4>18</vt:i4>
      </vt:variant>
    </vt:vector>
  </HeadingPairs>
  <TitlesOfParts>
    <vt:vector size="19" baseType="lpstr">
      <vt:lpstr>Piłka nożna - MAGDALENA ROZUMEK</vt:lpstr>
      <vt:lpstr>Piłka nożna</vt:lpstr>
      <vt:lpstr>Piłka nożna</vt:lpstr>
      <vt:lpstr>Historia</vt:lpstr>
      <vt:lpstr>Prezentacja programu PowerPoint</vt:lpstr>
      <vt:lpstr>Zasady gry</vt:lpstr>
      <vt:lpstr>Prezentacja programu PowerPoint</vt:lpstr>
      <vt:lpstr>Prezentacja programu PowerPoint</vt:lpstr>
      <vt:lpstr>Prezentacja programu PowerPoint</vt:lpstr>
      <vt:lpstr>Prezentacja programu PowerPoint</vt:lpstr>
      <vt:lpstr>Wykroczenia i kary</vt:lpstr>
      <vt:lpstr>Prezentacja programu PowerPoint</vt:lpstr>
      <vt:lpstr>Prezentacja programu PowerPoint</vt:lpstr>
      <vt:lpstr>Pozycja spalona</vt:lpstr>
      <vt:lpstr>Spalony </vt:lpstr>
      <vt:lpstr>Czas trwania</vt:lpstr>
      <vt:lpstr> </vt:lpstr>
      <vt:lpstr>Prezentacja programu PowerPoint</vt:lpstr>
      <vt:lpstr>Wykonała: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Piłka nożna</dc:title>
  <dc:creator>magda</dc:creator>
  <cp:lastModifiedBy>magda</cp:lastModifiedBy>
  <cp:revision>3</cp:revision>
  <dcterms:created xsi:type="dcterms:W3CDTF">2012-01-09T18:41:21Z</dcterms:created>
  <dcterms:modified xsi:type="dcterms:W3CDTF">2012-01-09T19:14:05Z</dcterms:modified>
</cp:coreProperties>
</file>